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7" r:id="rId5"/>
    <p:sldId id="287" r:id="rId6"/>
    <p:sldId id="277" r:id="rId7"/>
    <p:sldId id="279" r:id="rId8"/>
    <p:sldId id="292" r:id="rId9"/>
    <p:sldId id="320" r:id="rId10"/>
    <p:sldId id="321" r:id="rId11"/>
    <p:sldId id="322" r:id="rId12"/>
    <p:sldId id="323" r:id="rId13"/>
    <p:sldId id="325" r:id="rId14"/>
    <p:sldId id="326" r:id="rId15"/>
    <p:sldId id="316" r:id="rId16"/>
    <p:sldId id="317" r:id="rId17"/>
    <p:sldId id="314" r:id="rId18"/>
    <p:sldId id="318" r:id="rId19"/>
    <p:sldId id="319" r:id="rId20"/>
    <p:sldId id="315" r:id="rId21"/>
    <p:sldId id="324" r:id="rId22"/>
    <p:sldId id="265" r:id="rId23"/>
  </p:sldIdLst>
  <p:sldSz cx="16254413" cy="9144000"/>
  <p:notesSz cx="6858000" cy="9144000"/>
  <p:defaultTextStyle>
    <a:defPPr>
      <a:defRPr lang="nb-NO"/>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60"/>
  </p:normalViewPr>
  <p:slideViewPr>
    <p:cSldViewPr snapToGrid="0">
      <p:cViewPr varScale="1">
        <p:scale>
          <a:sx n="86" d="100"/>
          <a:sy n="86" d="100"/>
        </p:scale>
        <p:origin x="402" y="96"/>
      </p:cViewPr>
      <p:guideLst>
        <p:guide orient="horz" pos="2880"/>
        <p:guide pos="51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in Christian Salvesen" userId="939c1395-7f36-4b6e-b1eb-0a331d9ed705" providerId="ADAL" clId="{7CA5335E-EBB3-43D7-8FE5-0998BD56A85E}"/>
    <pc:docChg chg="custSel modSld">
      <pc:chgData name="Stein Christian Salvesen" userId="939c1395-7f36-4b6e-b1eb-0a331d9ed705" providerId="ADAL" clId="{7CA5335E-EBB3-43D7-8FE5-0998BD56A85E}" dt="2020-06-04T11:28:18.264" v="34" actId="20577"/>
      <pc:docMkLst>
        <pc:docMk/>
      </pc:docMkLst>
      <pc:sldChg chg="modSp mod">
        <pc:chgData name="Stein Christian Salvesen" userId="939c1395-7f36-4b6e-b1eb-0a331d9ed705" providerId="ADAL" clId="{7CA5335E-EBB3-43D7-8FE5-0998BD56A85E}" dt="2020-06-04T11:28:18.264" v="34" actId="20577"/>
        <pc:sldMkLst>
          <pc:docMk/>
          <pc:sldMk cId="3815156085" sldId="277"/>
        </pc:sldMkLst>
        <pc:spChg chg="mod">
          <ac:chgData name="Stein Christian Salvesen" userId="939c1395-7f36-4b6e-b1eb-0a331d9ed705" providerId="ADAL" clId="{7CA5335E-EBB3-43D7-8FE5-0998BD56A85E}" dt="2020-06-04T11:28:18.264" v="34" actId="20577"/>
          <ac:spMkLst>
            <pc:docMk/>
            <pc:sldMk cId="3815156085" sldId="277"/>
            <ac:spMk id="5" creationId="{00000000-0000-0000-0000-000000000000}"/>
          </ac:spMkLst>
        </pc:spChg>
      </pc:sldChg>
    </pc:docChg>
  </pc:docChgLst>
  <pc:docChgLst>
    <pc:chgData name="Stein Christian Salvesen" userId="939c1395-7f36-4b6e-b1eb-0a331d9ed705" providerId="ADAL" clId="{4B998AE7-E6F2-43AA-A85F-1EE32B452969}"/>
    <pc:docChg chg="modSld">
      <pc:chgData name="Stein Christian Salvesen" userId="939c1395-7f36-4b6e-b1eb-0a331d9ed705" providerId="ADAL" clId="{4B998AE7-E6F2-43AA-A85F-1EE32B452969}" dt="2020-05-27T09:21:06.475" v="9" actId="20577"/>
      <pc:docMkLst>
        <pc:docMk/>
      </pc:docMkLst>
      <pc:sldChg chg="modSp mod">
        <pc:chgData name="Stein Christian Salvesen" userId="939c1395-7f36-4b6e-b1eb-0a331d9ed705" providerId="ADAL" clId="{4B998AE7-E6F2-43AA-A85F-1EE32B452969}" dt="2020-05-27T09:21:06.475" v="9" actId="20577"/>
        <pc:sldMkLst>
          <pc:docMk/>
          <pc:sldMk cId="4000819956" sldId="257"/>
        </pc:sldMkLst>
        <pc:spChg chg="mod">
          <ac:chgData name="Stein Christian Salvesen" userId="939c1395-7f36-4b6e-b1eb-0a331d9ed705" providerId="ADAL" clId="{4B998AE7-E6F2-43AA-A85F-1EE32B452969}" dt="2020-05-27T09:21:06.475" v="9" actId="20577"/>
          <ac:spMkLst>
            <pc:docMk/>
            <pc:sldMk cId="4000819956" sldId="257"/>
            <ac:spMk id="4" creationId="{00000000-0000-0000-0000-000000000000}"/>
          </ac:spMkLst>
        </pc:spChg>
      </pc:sldChg>
    </pc:docChg>
  </pc:docChgLst>
  <pc:docChgLst>
    <pc:chgData name="Stein Christian Salvesen" userId="939c1395-7f36-4b6e-b1eb-0a331d9ed705" providerId="ADAL" clId="{BB798D0A-DB7A-44A9-968E-12AA9BF1D253}"/>
    <pc:docChg chg="undo custSel addSld delSld modSld sldOrd">
      <pc:chgData name="Stein Christian Salvesen" userId="939c1395-7f36-4b6e-b1eb-0a331d9ed705" providerId="ADAL" clId="{BB798D0A-DB7A-44A9-968E-12AA9BF1D253}" dt="2020-05-05T12:54:36.839" v="1743" actId="20577"/>
      <pc:docMkLst>
        <pc:docMk/>
      </pc:docMkLst>
      <pc:sldChg chg="addSp delSp modSp mod">
        <pc:chgData name="Stein Christian Salvesen" userId="939c1395-7f36-4b6e-b1eb-0a331d9ed705" providerId="ADAL" clId="{BB798D0A-DB7A-44A9-968E-12AA9BF1D253}" dt="2020-05-05T11:54:45.688" v="51"/>
        <pc:sldMkLst>
          <pc:docMk/>
          <pc:sldMk cId="4000819956" sldId="257"/>
        </pc:sldMkLst>
        <pc:spChg chg="mod">
          <ac:chgData name="Stein Christian Salvesen" userId="939c1395-7f36-4b6e-b1eb-0a331d9ed705" providerId="ADAL" clId="{BB798D0A-DB7A-44A9-968E-12AA9BF1D253}" dt="2020-05-05T11:54:45.688" v="51"/>
          <ac:spMkLst>
            <pc:docMk/>
            <pc:sldMk cId="4000819956" sldId="257"/>
            <ac:spMk id="2" creationId="{00000000-0000-0000-0000-000000000000}"/>
          </ac:spMkLst>
        </pc:spChg>
        <pc:spChg chg="add del mod">
          <ac:chgData name="Stein Christian Salvesen" userId="939c1395-7f36-4b6e-b1eb-0a331d9ed705" providerId="ADAL" clId="{BB798D0A-DB7A-44A9-968E-12AA9BF1D253}" dt="2020-05-05T11:54:45.688" v="51"/>
          <ac:spMkLst>
            <pc:docMk/>
            <pc:sldMk cId="4000819956" sldId="257"/>
            <ac:spMk id="3" creationId="{20533EB9-723D-42DE-BC77-8045352ACE87}"/>
          </ac:spMkLst>
        </pc:spChg>
      </pc:sldChg>
      <pc:sldChg chg="modSp add mod">
        <pc:chgData name="Stein Christian Salvesen" userId="939c1395-7f36-4b6e-b1eb-0a331d9ed705" providerId="ADAL" clId="{BB798D0A-DB7A-44A9-968E-12AA9BF1D253}" dt="2020-05-05T12:53:42.589" v="1718" actId="20577"/>
        <pc:sldMkLst>
          <pc:docMk/>
          <pc:sldMk cId="3815156085" sldId="277"/>
        </pc:sldMkLst>
        <pc:spChg chg="mod">
          <ac:chgData name="Stein Christian Salvesen" userId="939c1395-7f36-4b6e-b1eb-0a331d9ed705" providerId="ADAL" clId="{BB798D0A-DB7A-44A9-968E-12AA9BF1D253}" dt="2020-05-05T12:53:42.589" v="1718" actId="20577"/>
          <ac:spMkLst>
            <pc:docMk/>
            <pc:sldMk cId="3815156085" sldId="277"/>
            <ac:spMk id="5" creationId="{00000000-0000-0000-0000-000000000000}"/>
          </ac:spMkLst>
        </pc:spChg>
      </pc:sldChg>
      <pc:sldChg chg="delSp modSp add mod">
        <pc:chgData name="Stein Christian Salvesen" userId="939c1395-7f36-4b6e-b1eb-0a331d9ed705" providerId="ADAL" clId="{BB798D0A-DB7A-44A9-968E-12AA9BF1D253}" dt="2020-05-05T11:57:59.099" v="130" actId="20577"/>
        <pc:sldMkLst>
          <pc:docMk/>
          <pc:sldMk cId="2823141862" sldId="279"/>
        </pc:sldMkLst>
        <pc:spChg chg="del">
          <ac:chgData name="Stein Christian Salvesen" userId="939c1395-7f36-4b6e-b1eb-0a331d9ed705" providerId="ADAL" clId="{BB798D0A-DB7A-44A9-968E-12AA9BF1D253}" dt="2020-05-05T11:57:38.964" v="91" actId="478"/>
          <ac:spMkLst>
            <pc:docMk/>
            <pc:sldMk cId="2823141862" sldId="279"/>
            <ac:spMk id="4" creationId="{00000000-0000-0000-0000-000000000000}"/>
          </ac:spMkLst>
        </pc:spChg>
        <pc:spChg chg="mod">
          <ac:chgData name="Stein Christian Salvesen" userId="939c1395-7f36-4b6e-b1eb-0a331d9ed705" providerId="ADAL" clId="{BB798D0A-DB7A-44A9-968E-12AA9BF1D253}" dt="2020-05-05T11:57:59.099" v="130" actId="20577"/>
          <ac:spMkLst>
            <pc:docMk/>
            <pc:sldMk cId="2823141862" sldId="279"/>
            <ac:spMk id="5" creationId="{96920D57-D5D2-4F6A-A07F-58E333DC2B23}"/>
          </ac:spMkLst>
        </pc:spChg>
      </pc:sldChg>
      <pc:sldChg chg="del">
        <pc:chgData name="Stein Christian Salvesen" userId="939c1395-7f36-4b6e-b1eb-0a331d9ed705" providerId="ADAL" clId="{BB798D0A-DB7A-44A9-968E-12AA9BF1D253}" dt="2020-05-05T12:02:42.606" v="148" actId="47"/>
        <pc:sldMkLst>
          <pc:docMk/>
          <pc:sldMk cId="887035181" sldId="280"/>
        </pc:sldMkLst>
      </pc:sldChg>
      <pc:sldChg chg="del">
        <pc:chgData name="Stein Christian Salvesen" userId="939c1395-7f36-4b6e-b1eb-0a331d9ed705" providerId="ADAL" clId="{BB798D0A-DB7A-44A9-968E-12AA9BF1D253}" dt="2020-05-05T12:02:42.606" v="148" actId="47"/>
        <pc:sldMkLst>
          <pc:docMk/>
          <pc:sldMk cId="892424483" sldId="281"/>
        </pc:sldMkLst>
      </pc:sldChg>
      <pc:sldChg chg="del">
        <pc:chgData name="Stein Christian Salvesen" userId="939c1395-7f36-4b6e-b1eb-0a331d9ed705" providerId="ADAL" clId="{BB798D0A-DB7A-44A9-968E-12AA9BF1D253}" dt="2020-05-05T12:02:42.606" v="148" actId="47"/>
        <pc:sldMkLst>
          <pc:docMk/>
          <pc:sldMk cId="3690912918" sldId="282"/>
        </pc:sldMkLst>
      </pc:sldChg>
      <pc:sldChg chg="del">
        <pc:chgData name="Stein Christian Salvesen" userId="939c1395-7f36-4b6e-b1eb-0a331d9ed705" providerId="ADAL" clId="{BB798D0A-DB7A-44A9-968E-12AA9BF1D253}" dt="2020-05-05T12:02:42.606" v="148" actId="47"/>
        <pc:sldMkLst>
          <pc:docMk/>
          <pc:sldMk cId="2910272225" sldId="283"/>
        </pc:sldMkLst>
      </pc:sldChg>
      <pc:sldChg chg="del">
        <pc:chgData name="Stein Christian Salvesen" userId="939c1395-7f36-4b6e-b1eb-0a331d9ed705" providerId="ADAL" clId="{BB798D0A-DB7A-44A9-968E-12AA9BF1D253}" dt="2020-05-05T12:02:42.606" v="148" actId="47"/>
        <pc:sldMkLst>
          <pc:docMk/>
          <pc:sldMk cId="587106297" sldId="284"/>
        </pc:sldMkLst>
      </pc:sldChg>
      <pc:sldChg chg="del">
        <pc:chgData name="Stein Christian Salvesen" userId="939c1395-7f36-4b6e-b1eb-0a331d9ed705" providerId="ADAL" clId="{BB798D0A-DB7A-44A9-968E-12AA9BF1D253}" dt="2020-05-05T12:02:42.606" v="148" actId="47"/>
        <pc:sldMkLst>
          <pc:docMk/>
          <pc:sldMk cId="1824379943" sldId="285"/>
        </pc:sldMkLst>
      </pc:sldChg>
      <pc:sldChg chg="modSp add mod">
        <pc:chgData name="Stein Christian Salvesen" userId="939c1395-7f36-4b6e-b1eb-0a331d9ed705" providerId="ADAL" clId="{BB798D0A-DB7A-44A9-968E-12AA9BF1D253}" dt="2020-05-05T11:54:05.168" v="19" actId="6549"/>
        <pc:sldMkLst>
          <pc:docMk/>
          <pc:sldMk cId="1409648223" sldId="287"/>
        </pc:sldMkLst>
        <pc:spChg chg="mod">
          <ac:chgData name="Stein Christian Salvesen" userId="939c1395-7f36-4b6e-b1eb-0a331d9ed705" providerId="ADAL" clId="{BB798D0A-DB7A-44A9-968E-12AA9BF1D253}" dt="2020-05-05T11:54:05.168" v="19" actId="6549"/>
          <ac:spMkLst>
            <pc:docMk/>
            <pc:sldMk cId="1409648223" sldId="287"/>
            <ac:spMk id="4" creationId="{4CAC0DCC-942D-4B82-B848-3C76A1F9C561}"/>
          </ac:spMkLst>
        </pc:spChg>
      </pc:sldChg>
      <pc:sldChg chg="del">
        <pc:chgData name="Stein Christian Salvesen" userId="939c1395-7f36-4b6e-b1eb-0a331d9ed705" providerId="ADAL" clId="{BB798D0A-DB7A-44A9-968E-12AA9BF1D253}" dt="2020-05-05T12:02:42.606" v="148" actId="47"/>
        <pc:sldMkLst>
          <pc:docMk/>
          <pc:sldMk cId="1195267247" sldId="288"/>
        </pc:sldMkLst>
      </pc:sldChg>
      <pc:sldChg chg="del">
        <pc:chgData name="Stein Christian Salvesen" userId="939c1395-7f36-4b6e-b1eb-0a331d9ed705" providerId="ADAL" clId="{BB798D0A-DB7A-44A9-968E-12AA9BF1D253}" dt="2020-05-05T12:02:42.606" v="148" actId="47"/>
        <pc:sldMkLst>
          <pc:docMk/>
          <pc:sldMk cId="1101954985" sldId="289"/>
        </pc:sldMkLst>
      </pc:sldChg>
      <pc:sldChg chg="del">
        <pc:chgData name="Stein Christian Salvesen" userId="939c1395-7f36-4b6e-b1eb-0a331d9ed705" providerId="ADAL" clId="{BB798D0A-DB7A-44A9-968E-12AA9BF1D253}" dt="2020-05-05T12:02:42.606" v="148" actId="47"/>
        <pc:sldMkLst>
          <pc:docMk/>
          <pc:sldMk cId="2883193251" sldId="290"/>
        </pc:sldMkLst>
      </pc:sldChg>
      <pc:sldChg chg="add del">
        <pc:chgData name="Stein Christian Salvesen" userId="939c1395-7f36-4b6e-b1eb-0a331d9ed705" providerId="ADAL" clId="{BB798D0A-DB7A-44A9-968E-12AA9BF1D253}" dt="2020-05-05T12:46:29.989" v="1711" actId="47"/>
        <pc:sldMkLst>
          <pc:docMk/>
          <pc:sldMk cId="645769348" sldId="291"/>
        </pc:sldMkLst>
      </pc:sldChg>
      <pc:sldChg chg="addSp delSp modSp add">
        <pc:chgData name="Stein Christian Salvesen" userId="939c1395-7f36-4b6e-b1eb-0a331d9ed705" providerId="ADAL" clId="{BB798D0A-DB7A-44A9-968E-12AA9BF1D253}" dt="2020-05-05T11:58:57.059" v="136" actId="1076"/>
        <pc:sldMkLst>
          <pc:docMk/>
          <pc:sldMk cId="3378055717" sldId="292"/>
        </pc:sldMkLst>
        <pc:picChg chg="del">
          <ac:chgData name="Stein Christian Salvesen" userId="939c1395-7f36-4b6e-b1eb-0a331d9ed705" providerId="ADAL" clId="{BB798D0A-DB7A-44A9-968E-12AA9BF1D253}" dt="2020-05-05T11:58:33.629" v="131" actId="478"/>
          <ac:picMkLst>
            <pc:docMk/>
            <pc:sldMk cId="3378055717" sldId="292"/>
            <ac:picMk id="5" creationId="{7BD739B9-184E-468B-8883-2FA03B09E060}"/>
          </ac:picMkLst>
        </pc:picChg>
        <pc:picChg chg="add mod">
          <ac:chgData name="Stein Christian Salvesen" userId="939c1395-7f36-4b6e-b1eb-0a331d9ed705" providerId="ADAL" clId="{BB798D0A-DB7A-44A9-968E-12AA9BF1D253}" dt="2020-05-05T11:58:57.059" v="136" actId="1076"/>
          <ac:picMkLst>
            <pc:docMk/>
            <pc:sldMk cId="3378055717" sldId="292"/>
            <ac:picMk id="8" creationId="{198EC72F-3599-4384-8E31-70F5B9C98825}"/>
          </ac:picMkLst>
        </pc:picChg>
      </pc:sldChg>
      <pc:sldChg chg="add ord">
        <pc:chgData name="Stein Christian Salvesen" userId="939c1395-7f36-4b6e-b1eb-0a331d9ed705" providerId="ADAL" clId="{BB798D0A-DB7A-44A9-968E-12AA9BF1D253}" dt="2020-05-05T12:17:02.669" v="595"/>
        <pc:sldMkLst>
          <pc:docMk/>
          <pc:sldMk cId="2490219923" sldId="314"/>
        </pc:sldMkLst>
      </pc:sldChg>
      <pc:sldChg chg="delSp add setBg delDesignElem">
        <pc:chgData name="Stein Christian Salvesen" userId="939c1395-7f36-4b6e-b1eb-0a331d9ed705" providerId="ADAL" clId="{BB798D0A-DB7A-44A9-968E-12AA9BF1D253}" dt="2020-05-05T11:53:34.203" v="2"/>
        <pc:sldMkLst>
          <pc:docMk/>
          <pc:sldMk cId="1612586464" sldId="315"/>
        </pc:sldMkLst>
        <pc:spChg chg="del">
          <ac:chgData name="Stein Christian Salvesen" userId="939c1395-7f36-4b6e-b1eb-0a331d9ed705" providerId="ADAL" clId="{BB798D0A-DB7A-44A9-968E-12AA9BF1D253}" dt="2020-05-05T11:53:34.203" v="2"/>
          <ac:spMkLst>
            <pc:docMk/>
            <pc:sldMk cId="1612586464" sldId="315"/>
            <ac:spMk id="71" creationId="{C0B27210-D0CA-4654-B3E3-9ABB4F178EA1}"/>
          </ac:spMkLst>
        </pc:spChg>
        <pc:spChg chg="del">
          <ac:chgData name="Stein Christian Salvesen" userId="939c1395-7f36-4b6e-b1eb-0a331d9ed705" providerId="ADAL" clId="{BB798D0A-DB7A-44A9-968E-12AA9BF1D253}" dt="2020-05-05T11:53:34.203" v="2"/>
          <ac:spMkLst>
            <pc:docMk/>
            <pc:sldMk cId="1612586464" sldId="315"/>
            <ac:spMk id="73" creationId="{1DB7C82F-AB7E-4F0C-B829-FA1B9C415180}"/>
          </ac:spMkLst>
        </pc:spChg>
        <pc:spChg chg="del">
          <ac:chgData name="Stein Christian Salvesen" userId="939c1395-7f36-4b6e-b1eb-0a331d9ed705" providerId="ADAL" clId="{BB798D0A-DB7A-44A9-968E-12AA9BF1D253}" dt="2020-05-05T11:53:34.203" v="2"/>
          <ac:spMkLst>
            <pc:docMk/>
            <pc:sldMk cId="1612586464" sldId="315"/>
            <ac:spMk id="75" creationId="{70B66945-4967-4040-926D-DCA44313CDAB}"/>
          </ac:spMkLst>
        </pc:spChg>
      </pc:sldChg>
      <pc:sldChg chg="add">
        <pc:chgData name="Stein Christian Salvesen" userId="939c1395-7f36-4b6e-b1eb-0a331d9ed705" providerId="ADAL" clId="{BB798D0A-DB7A-44A9-968E-12AA9BF1D253}" dt="2020-05-05T11:53:34.203" v="2"/>
        <pc:sldMkLst>
          <pc:docMk/>
          <pc:sldMk cId="1123011425" sldId="316"/>
        </pc:sldMkLst>
      </pc:sldChg>
      <pc:sldChg chg="add setBg">
        <pc:chgData name="Stein Christian Salvesen" userId="939c1395-7f36-4b6e-b1eb-0a331d9ed705" providerId="ADAL" clId="{BB798D0A-DB7A-44A9-968E-12AA9BF1D253}" dt="2020-05-05T11:53:34.203" v="2"/>
        <pc:sldMkLst>
          <pc:docMk/>
          <pc:sldMk cId="2958189424" sldId="317"/>
        </pc:sldMkLst>
      </pc:sldChg>
      <pc:sldChg chg="delSp add setBg delDesignElem">
        <pc:chgData name="Stein Christian Salvesen" userId="939c1395-7f36-4b6e-b1eb-0a331d9ed705" providerId="ADAL" clId="{BB798D0A-DB7A-44A9-968E-12AA9BF1D253}" dt="2020-05-05T11:53:34.203" v="2"/>
        <pc:sldMkLst>
          <pc:docMk/>
          <pc:sldMk cId="434248992" sldId="318"/>
        </pc:sldMkLst>
        <pc:spChg chg="del">
          <ac:chgData name="Stein Christian Salvesen" userId="939c1395-7f36-4b6e-b1eb-0a331d9ed705" providerId="ADAL" clId="{BB798D0A-DB7A-44A9-968E-12AA9BF1D253}" dt="2020-05-05T11:53:34.203" v="2"/>
          <ac:spMkLst>
            <pc:docMk/>
            <pc:sldMk cId="434248992" sldId="318"/>
            <ac:spMk id="71" creationId="{01D0AF59-99C3-4251-AB9A-C966C6AD4400}"/>
          </ac:spMkLst>
        </pc:spChg>
        <pc:spChg chg="del">
          <ac:chgData name="Stein Christian Salvesen" userId="939c1395-7f36-4b6e-b1eb-0a331d9ed705" providerId="ADAL" clId="{BB798D0A-DB7A-44A9-968E-12AA9BF1D253}" dt="2020-05-05T11:53:34.203" v="2"/>
          <ac:spMkLst>
            <pc:docMk/>
            <pc:sldMk cId="434248992" sldId="318"/>
            <ac:spMk id="73" creationId="{1855405F-37A2-4869-9154-F8BE3BECE6C3}"/>
          </ac:spMkLst>
        </pc:spChg>
      </pc:sldChg>
      <pc:sldChg chg="add setBg">
        <pc:chgData name="Stein Christian Salvesen" userId="939c1395-7f36-4b6e-b1eb-0a331d9ed705" providerId="ADAL" clId="{BB798D0A-DB7A-44A9-968E-12AA9BF1D253}" dt="2020-05-05T11:53:34.203" v="2"/>
        <pc:sldMkLst>
          <pc:docMk/>
          <pc:sldMk cId="223408117" sldId="319"/>
        </pc:sldMkLst>
      </pc:sldChg>
      <pc:sldChg chg="addSp modSp add mod ord">
        <pc:chgData name="Stein Christian Salvesen" userId="939c1395-7f36-4b6e-b1eb-0a331d9ed705" providerId="ADAL" clId="{BB798D0A-DB7A-44A9-968E-12AA9BF1D253}" dt="2020-05-05T12:02:24.038" v="147"/>
        <pc:sldMkLst>
          <pc:docMk/>
          <pc:sldMk cId="1368504353" sldId="320"/>
        </pc:sldMkLst>
        <pc:spChg chg="add mod">
          <ac:chgData name="Stein Christian Salvesen" userId="939c1395-7f36-4b6e-b1eb-0a331d9ed705" providerId="ADAL" clId="{BB798D0A-DB7A-44A9-968E-12AA9BF1D253}" dt="2020-05-05T12:02:24.038" v="147"/>
          <ac:spMkLst>
            <pc:docMk/>
            <pc:sldMk cId="1368504353" sldId="320"/>
            <ac:spMk id="2" creationId="{DC3A209E-9B45-4B6D-AA9D-0B6614292963}"/>
          </ac:spMkLst>
        </pc:spChg>
        <pc:picChg chg="mod">
          <ac:chgData name="Stein Christian Salvesen" userId="939c1395-7f36-4b6e-b1eb-0a331d9ed705" providerId="ADAL" clId="{BB798D0A-DB7A-44A9-968E-12AA9BF1D253}" dt="2020-05-05T12:00:25.606" v="139" actId="1076"/>
          <ac:picMkLst>
            <pc:docMk/>
            <pc:sldMk cId="1368504353" sldId="320"/>
            <ac:picMk id="1030" creationId="{3798DD5E-4615-4157-8D46-073FB14F8868}"/>
          </ac:picMkLst>
        </pc:picChg>
        <pc:picChg chg="mod">
          <ac:chgData name="Stein Christian Salvesen" userId="939c1395-7f36-4b6e-b1eb-0a331d9ed705" providerId="ADAL" clId="{BB798D0A-DB7A-44A9-968E-12AA9BF1D253}" dt="2020-05-05T12:00:32.975" v="141" actId="1076"/>
          <ac:picMkLst>
            <pc:docMk/>
            <pc:sldMk cId="1368504353" sldId="320"/>
            <ac:picMk id="1032" creationId="{3D312975-EC67-4720-BA44-AA45A7F17150}"/>
          </ac:picMkLst>
        </pc:picChg>
        <pc:picChg chg="mod">
          <ac:chgData name="Stein Christian Salvesen" userId="939c1395-7f36-4b6e-b1eb-0a331d9ed705" providerId="ADAL" clId="{BB798D0A-DB7A-44A9-968E-12AA9BF1D253}" dt="2020-05-05T12:00:28.944" v="140" actId="1076"/>
          <ac:picMkLst>
            <pc:docMk/>
            <pc:sldMk cId="1368504353" sldId="320"/>
            <ac:picMk id="1034" creationId="{22F5BFDF-D1E1-4B13-B30D-8B46E9F0BB8F}"/>
          </ac:picMkLst>
        </pc:picChg>
      </pc:sldChg>
      <pc:sldChg chg="addSp delSp modSp new mod setBg">
        <pc:chgData name="Stein Christian Salvesen" userId="939c1395-7f36-4b6e-b1eb-0a331d9ed705" providerId="ADAL" clId="{BB798D0A-DB7A-44A9-968E-12AA9BF1D253}" dt="2020-05-05T12:16:32.389" v="593" actId="113"/>
        <pc:sldMkLst>
          <pc:docMk/>
          <pc:sldMk cId="3357638834" sldId="321"/>
        </pc:sldMkLst>
        <pc:spChg chg="add mod">
          <ac:chgData name="Stein Christian Salvesen" userId="939c1395-7f36-4b6e-b1eb-0a331d9ed705" providerId="ADAL" clId="{BB798D0A-DB7A-44A9-968E-12AA9BF1D253}" dt="2020-05-05T12:07:46.179" v="283" actId="20577"/>
          <ac:spMkLst>
            <pc:docMk/>
            <pc:sldMk cId="3357638834" sldId="321"/>
            <ac:spMk id="2" creationId="{CA7F7AF3-41D0-4B87-8C5B-B41B0D9D8119}"/>
          </ac:spMkLst>
        </pc:spChg>
        <pc:spChg chg="add del mod">
          <ac:chgData name="Stein Christian Salvesen" userId="939c1395-7f36-4b6e-b1eb-0a331d9ed705" providerId="ADAL" clId="{BB798D0A-DB7A-44A9-968E-12AA9BF1D253}" dt="2020-05-05T12:08:45.519" v="287"/>
          <ac:spMkLst>
            <pc:docMk/>
            <pc:sldMk cId="3357638834" sldId="321"/>
            <ac:spMk id="3" creationId="{487AB926-7291-4D69-B3A4-29F53CC0D652}"/>
          </ac:spMkLst>
        </pc:spChg>
        <pc:spChg chg="add mod">
          <ac:chgData name="Stein Christian Salvesen" userId="939c1395-7f36-4b6e-b1eb-0a331d9ed705" providerId="ADAL" clId="{BB798D0A-DB7A-44A9-968E-12AA9BF1D253}" dt="2020-05-05T12:16:32.389" v="593" actId="113"/>
          <ac:spMkLst>
            <pc:docMk/>
            <pc:sldMk cId="3357638834" sldId="321"/>
            <ac:spMk id="5" creationId="{487A2D30-14DB-48E8-B3CD-B9224FA2CAC9}"/>
          </ac:spMkLst>
        </pc:spChg>
        <pc:spChg chg="add mod">
          <ac:chgData name="Stein Christian Salvesen" userId="939c1395-7f36-4b6e-b1eb-0a331d9ed705" providerId="ADAL" clId="{BB798D0A-DB7A-44A9-968E-12AA9BF1D253}" dt="2020-05-05T12:14:59.189" v="590" actId="20577"/>
          <ac:spMkLst>
            <pc:docMk/>
            <pc:sldMk cId="3357638834" sldId="321"/>
            <ac:spMk id="6" creationId="{BC37C292-F61A-4863-B39F-B87662A0E7BD}"/>
          </ac:spMkLst>
        </pc:spChg>
        <pc:graphicFrameChg chg="add del">
          <ac:chgData name="Stein Christian Salvesen" userId="939c1395-7f36-4b6e-b1eb-0a331d9ed705" providerId="ADAL" clId="{BB798D0A-DB7A-44A9-968E-12AA9BF1D253}" dt="2020-05-05T12:08:59.596" v="288" actId="478"/>
          <ac:graphicFrameMkLst>
            <pc:docMk/>
            <pc:sldMk cId="3357638834" sldId="321"/>
            <ac:graphicFrameMk id="4" creationId="{9B6F7051-B693-4407-8B97-03970826ADF5}"/>
          </ac:graphicFrameMkLst>
        </pc:graphicFrameChg>
        <pc:picChg chg="add mod">
          <ac:chgData name="Stein Christian Salvesen" userId="939c1395-7f36-4b6e-b1eb-0a331d9ed705" providerId="ADAL" clId="{BB798D0A-DB7A-44A9-968E-12AA9BF1D253}" dt="2020-05-05T12:04:18.862" v="154" actId="14100"/>
          <ac:picMkLst>
            <pc:docMk/>
            <pc:sldMk cId="3357638834" sldId="321"/>
            <ac:picMk id="2050" creationId="{B59656E8-5C59-42C5-B842-8BF7B55298BE}"/>
          </ac:picMkLst>
        </pc:picChg>
        <pc:picChg chg="add del">
          <ac:chgData name="Stein Christian Salvesen" userId="939c1395-7f36-4b6e-b1eb-0a331d9ed705" providerId="ADAL" clId="{BB798D0A-DB7A-44A9-968E-12AA9BF1D253}" dt="2020-05-05T12:09:04.472" v="289" actId="478"/>
          <ac:picMkLst>
            <pc:docMk/>
            <pc:sldMk cId="3357638834" sldId="321"/>
            <ac:picMk id="2051" creationId="{209D5F7D-FA70-4C76-9007-0F73AF0CA46B}"/>
          </ac:picMkLst>
        </pc:picChg>
      </pc:sldChg>
      <pc:sldChg chg="addSp modSp new mod setBg">
        <pc:chgData name="Stein Christian Salvesen" userId="939c1395-7f36-4b6e-b1eb-0a331d9ed705" providerId="ADAL" clId="{BB798D0A-DB7A-44A9-968E-12AA9BF1D253}" dt="2020-05-05T12:46:19.269" v="1710" actId="1076"/>
        <pc:sldMkLst>
          <pc:docMk/>
          <pc:sldMk cId="2733226484" sldId="322"/>
        </pc:sldMkLst>
        <pc:spChg chg="add mod">
          <ac:chgData name="Stein Christian Salvesen" userId="939c1395-7f36-4b6e-b1eb-0a331d9ed705" providerId="ADAL" clId="{BB798D0A-DB7A-44A9-968E-12AA9BF1D253}" dt="2020-05-05T12:30:50.323" v="788" actId="122"/>
          <ac:spMkLst>
            <pc:docMk/>
            <pc:sldMk cId="2733226484" sldId="322"/>
            <ac:spMk id="3" creationId="{0A59DF74-B8CF-47A4-922A-27367BE5F476}"/>
          </ac:spMkLst>
        </pc:spChg>
        <pc:graphicFrameChg chg="add mod modGraphic">
          <ac:chgData name="Stein Christian Salvesen" userId="939c1395-7f36-4b6e-b1eb-0a331d9ed705" providerId="ADAL" clId="{BB798D0A-DB7A-44A9-968E-12AA9BF1D253}" dt="2020-05-05T12:46:19.269" v="1710" actId="1076"/>
          <ac:graphicFrameMkLst>
            <pc:docMk/>
            <pc:sldMk cId="2733226484" sldId="322"/>
            <ac:graphicFrameMk id="2" creationId="{9C1FE1C4-EAC7-4F3B-9F11-530099D2382A}"/>
          </ac:graphicFrameMkLst>
        </pc:graphicFrameChg>
      </pc:sldChg>
      <pc:sldChg chg="addSp modSp new mod">
        <pc:chgData name="Stein Christian Salvesen" userId="939c1395-7f36-4b6e-b1eb-0a331d9ed705" providerId="ADAL" clId="{BB798D0A-DB7A-44A9-968E-12AA9BF1D253}" dt="2020-05-05T12:54:36.839" v="1743" actId="20577"/>
        <pc:sldMkLst>
          <pc:docMk/>
          <pc:sldMk cId="1795314036" sldId="323"/>
        </pc:sldMkLst>
        <pc:spChg chg="add mod">
          <ac:chgData name="Stein Christian Salvesen" userId="939c1395-7f36-4b6e-b1eb-0a331d9ed705" providerId="ADAL" clId="{BB798D0A-DB7A-44A9-968E-12AA9BF1D253}" dt="2020-05-05T12:54:36.839" v="1743" actId="20577"/>
          <ac:spMkLst>
            <pc:docMk/>
            <pc:sldMk cId="1795314036" sldId="323"/>
            <ac:spMk id="2" creationId="{605EF49D-350B-4232-B13C-C82FBBF3A6C3}"/>
          </ac:spMkLst>
        </pc:spChg>
      </pc:sldChg>
    </pc:docChg>
  </pc:docChgLst>
  <pc:docChgLst>
    <pc:chgData name="Stein Christian Salvesen" userId="939c1395-7f36-4b6e-b1eb-0a331d9ed705" providerId="ADAL" clId="{38F176E2-BC65-446B-915F-8EA92F95B1A7}"/>
    <pc:docChg chg="custSel mod addSld modSld sldOrd">
      <pc:chgData name="Stein Christian Salvesen" userId="939c1395-7f36-4b6e-b1eb-0a331d9ed705" providerId="ADAL" clId="{38F176E2-BC65-446B-915F-8EA92F95B1A7}" dt="2020-05-06T13:25:39.694" v="966" actId="1076"/>
      <pc:docMkLst>
        <pc:docMk/>
      </pc:docMkLst>
      <pc:sldChg chg="modSp mod">
        <pc:chgData name="Stein Christian Salvesen" userId="939c1395-7f36-4b6e-b1eb-0a331d9ed705" providerId="ADAL" clId="{38F176E2-BC65-446B-915F-8EA92F95B1A7}" dt="2020-05-06T13:25:39.694" v="966" actId="1076"/>
        <pc:sldMkLst>
          <pc:docMk/>
          <pc:sldMk cId="4000819956" sldId="257"/>
        </pc:sldMkLst>
        <pc:spChg chg="mod">
          <ac:chgData name="Stein Christian Salvesen" userId="939c1395-7f36-4b6e-b1eb-0a331d9ed705" providerId="ADAL" clId="{38F176E2-BC65-446B-915F-8EA92F95B1A7}" dt="2020-05-06T13:25:32.425" v="965" actId="122"/>
          <ac:spMkLst>
            <pc:docMk/>
            <pc:sldMk cId="4000819956" sldId="257"/>
            <ac:spMk id="2" creationId="{00000000-0000-0000-0000-000000000000}"/>
          </ac:spMkLst>
        </pc:spChg>
        <pc:picChg chg="mod">
          <ac:chgData name="Stein Christian Salvesen" userId="939c1395-7f36-4b6e-b1eb-0a331d9ed705" providerId="ADAL" clId="{38F176E2-BC65-446B-915F-8EA92F95B1A7}" dt="2020-05-06T13:25:39.694" v="966" actId="1076"/>
          <ac:picMkLst>
            <pc:docMk/>
            <pc:sldMk cId="4000819956" sldId="257"/>
            <ac:picMk id="5" creationId="{E3174872-F5B0-4F33-9645-7893E0C3F6DC}"/>
          </ac:picMkLst>
        </pc:picChg>
      </pc:sldChg>
      <pc:sldChg chg="modSp mod setBg">
        <pc:chgData name="Stein Christian Salvesen" userId="939c1395-7f36-4b6e-b1eb-0a331d9ed705" providerId="ADAL" clId="{38F176E2-BC65-446B-915F-8EA92F95B1A7}" dt="2020-05-06T12:50:58.149" v="224" actId="207"/>
        <pc:sldMkLst>
          <pc:docMk/>
          <pc:sldMk cId="3815156085" sldId="277"/>
        </pc:sldMkLst>
        <pc:spChg chg="mod">
          <ac:chgData name="Stein Christian Salvesen" userId="939c1395-7f36-4b6e-b1eb-0a331d9ed705" providerId="ADAL" clId="{38F176E2-BC65-446B-915F-8EA92F95B1A7}" dt="2020-05-06T12:50:58.149" v="224" actId="207"/>
          <ac:spMkLst>
            <pc:docMk/>
            <pc:sldMk cId="3815156085" sldId="277"/>
            <ac:spMk id="5" creationId="{00000000-0000-0000-0000-000000000000}"/>
          </ac:spMkLst>
        </pc:spChg>
      </pc:sldChg>
      <pc:sldChg chg="setBg">
        <pc:chgData name="Stein Christian Salvesen" userId="939c1395-7f36-4b6e-b1eb-0a331d9ed705" providerId="ADAL" clId="{38F176E2-BC65-446B-915F-8EA92F95B1A7}" dt="2020-05-06T12:51:14.147" v="249"/>
        <pc:sldMkLst>
          <pc:docMk/>
          <pc:sldMk cId="2823141862" sldId="279"/>
        </pc:sldMkLst>
      </pc:sldChg>
      <pc:sldChg chg="modSp setBg">
        <pc:chgData name="Stein Christian Salvesen" userId="939c1395-7f36-4b6e-b1eb-0a331d9ed705" providerId="ADAL" clId="{38F176E2-BC65-446B-915F-8EA92F95B1A7}" dt="2020-05-06T12:50:18.503" v="197" actId="207"/>
        <pc:sldMkLst>
          <pc:docMk/>
          <pc:sldMk cId="1409648223" sldId="287"/>
        </pc:sldMkLst>
        <pc:spChg chg="mod">
          <ac:chgData name="Stein Christian Salvesen" userId="939c1395-7f36-4b6e-b1eb-0a331d9ed705" providerId="ADAL" clId="{38F176E2-BC65-446B-915F-8EA92F95B1A7}" dt="2020-05-06T12:50:18.503" v="197" actId="207"/>
          <ac:spMkLst>
            <pc:docMk/>
            <pc:sldMk cId="1409648223" sldId="287"/>
            <ac:spMk id="4" creationId="{4CAC0DCC-942D-4B82-B848-3C76A1F9C561}"/>
          </ac:spMkLst>
        </pc:spChg>
      </pc:sldChg>
      <pc:sldChg chg="addSp modSp mod setBg">
        <pc:chgData name="Stein Christian Salvesen" userId="939c1395-7f36-4b6e-b1eb-0a331d9ed705" providerId="ADAL" clId="{38F176E2-BC65-446B-915F-8EA92F95B1A7}" dt="2020-05-06T12:55:31.070" v="293" actId="692"/>
        <pc:sldMkLst>
          <pc:docMk/>
          <pc:sldMk cId="3378055717" sldId="292"/>
        </pc:sldMkLst>
        <pc:spChg chg="mod">
          <ac:chgData name="Stein Christian Salvesen" userId="939c1395-7f36-4b6e-b1eb-0a331d9ed705" providerId="ADAL" clId="{38F176E2-BC65-446B-915F-8EA92F95B1A7}" dt="2020-05-06T12:51:53.577" v="277" actId="207"/>
          <ac:spMkLst>
            <pc:docMk/>
            <pc:sldMk cId="3378055717" sldId="292"/>
            <ac:spMk id="2" creationId="{C0CF70FB-7200-4A48-83C8-2799230738AE}"/>
          </ac:spMkLst>
        </pc:spChg>
        <pc:spChg chg="mod">
          <ac:chgData name="Stein Christian Salvesen" userId="939c1395-7f36-4b6e-b1eb-0a331d9ed705" providerId="ADAL" clId="{38F176E2-BC65-446B-915F-8EA92F95B1A7}" dt="2020-05-06T12:52:57.257" v="283" actId="1076"/>
          <ac:spMkLst>
            <pc:docMk/>
            <pc:sldMk cId="3378055717" sldId="292"/>
            <ac:spMk id="3" creationId="{DB1E99D5-3452-4364-913F-4E73B662A9E1}"/>
          </ac:spMkLst>
        </pc:spChg>
        <pc:spChg chg="mod">
          <ac:chgData name="Stein Christian Salvesen" userId="939c1395-7f36-4b6e-b1eb-0a331d9ed705" providerId="ADAL" clId="{38F176E2-BC65-446B-915F-8EA92F95B1A7}" dt="2020-05-06T12:53:11.256" v="285" actId="1076"/>
          <ac:spMkLst>
            <pc:docMk/>
            <pc:sldMk cId="3378055717" sldId="292"/>
            <ac:spMk id="4" creationId="{B809D00C-B9DF-4904-8F74-AEA2F95A89B9}"/>
          </ac:spMkLst>
        </pc:spChg>
        <pc:spChg chg="mod">
          <ac:chgData name="Stein Christian Salvesen" userId="939c1395-7f36-4b6e-b1eb-0a331d9ed705" providerId="ADAL" clId="{38F176E2-BC65-446B-915F-8EA92F95B1A7}" dt="2020-05-06T12:53:19.726" v="287" actId="1076"/>
          <ac:spMkLst>
            <pc:docMk/>
            <pc:sldMk cId="3378055717" sldId="292"/>
            <ac:spMk id="6" creationId="{A5AD91FB-AE60-48FF-ADD6-65855BCD28A8}"/>
          </ac:spMkLst>
        </pc:spChg>
        <pc:spChg chg="mod">
          <ac:chgData name="Stein Christian Salvesen" userId="939c1395-7f36-4b6e-b1eb-0a331d9ed705" providerId="ADAL" clId="{38F176E2-BC65-446B-915F-8EA92F95B1A7}" dt="2020-05-06T12:52:08.397" v="278" actId="113"/>
          <ac:spMkLst>
            <pc:docMk/>
            <pc:sldMk cId="3378055717" sldId="292"/>
            <ac:spMk id="7" creationId="{B9D6D045-D253-41C1-A3AE-B9D9D9C0CDC7}"/>
          </ac:spMkLst>
        </pc:spChg>
        <pc:spChg chg="add mod">
          <ac:chgData name="Stein Christian Salvesen" userId="939c1395-7f36-4b6e-b1eb-0a331d9ed705" providerId="ADAL" clId="{38F176E2-BC65-446B-915F-8EA92F95B1A7}" dt="2020-05-06T12:55:31.070" v="293" actId="692"/>
          <ac:spMkLst>
            <pc:docMk/>
            <pc:sldMk cId="3378055717" sldId="292"/>
            <ac:spMk id="10" creationId="{00B516A3-621C-427E-A074-C6F2F1459989}"/>
          </ac:spMkLst>
        </pc:spChg>
        <pc:picChg chg="mod">
          <ac:chgData name="Stein Christian Salvesen" userId="939c1395-7f36-4b6e-b1eb-0a331d9ed705" providerId="ADAL" clId="{38F176E2-BC65-446B-915F-8EA92F95B1A7}" dt="2020-05-06T12:53:05.527" v="284" actId="1076"/>
          <ac:picMkLst>
            <pc:docMk/>
            <pc:sldMk cId="3378055717" sldId="292"/>
            <ac:picMk id="8" creationId="{198EC72F-3599-4384-8E31-70F5B9C98825}"/>
          </ac:picMkLst>
        </pc:picChg>
        <pc:picChg chg="mod">
          <ac:chgData name="Stein Christian Salvesen" userId="939c1395-7f36-4b6e-b1eb-0a331d9ed705" providerId="ADAL" clId="{38F176E2-BC65-446B-915F-8EA92F95B1A7}" dt="2020-05-06T12:53:28.057" v="288" actId="14100"/>
          <ac:picMkLst>
            <pc:docMk/>
            <pc:sldMk cId="3378055717" sldId="292"/>
            <ac:picMk id="1028" creationId="{0BE846AF-4A52-4068-B391-11D0B8B50A35}"/>
          </ac:picMkLst>
        </pc:picChg>
        <pc:picChg chg="mod">
          <ac:chgData name="Stein Christian Salvesen" userId="939c1395-7f36-4b6e-b1eb-0a331d9ed705" providerId="ADAL" clId="{38F176E2-BC65-446B-915F-8EA92F95B1A7}" dt="2020-05-06T12:53:14.727" v="286" actId="1076"/>
          <ac:picMkLst>
            <pc:docMk/>
            <pc:sldMk cId="3378055717" sldId="292"/>
            <ac:picMk id="1030" creationId="{E9880DE4-71FC-4BC8-B8A8-D692004F0943}"/>
          </ac:picMkLst>
        </pc:picChg>
        <pc:cxnChg chg="add mod">
          <ac:chgData name="Stein Christian Salvesen" userId="939c1395-7f36-4b6e-b1eb-0a331d9ed705" providerId="ADAL" clId="{38F176E2-BC65-446B-915F-8EA92F95B1A7}" dt="2020-05-06T12:54:44.657" v="290" actId="692"/>
          <ac:cxnSpMkLst>
            <pc:docMk/>
            <pc:sldMk cId="3378055717" sldId="292"/>
            <ac:cxnSpMk id="9" creationId="{9A267A9B-9992-460C-AA1D-6648C8D697FD}"/>
          </ac:cxnSpMkLst>
        </pc:cxnChg>
      </pc:sldChg>
      <pc:sldChg chg="addSp modSp mod setBg">
        <pc:chgData name="Stein Christian Salvesen" userId="939c1395-7f36-4b6e-b1eb-0a331d9ed705" providerId="ADAL" clId="{38F176E2-BC65-446B-915F-8EA92F95B1A7}" dt="2020-05-06T13:03:35.198" v="569"/>
        <pc:sldMkLst>
          <pc:docMk/>
          <pc:sldMk cId="1612586464" sldId="315"/>
        </pc:sldMkLst>
        <pc:spChg chg="mod">
          <ac:chgData name="Stein Christian Salvesen" userId="939c1395-7f36-4b6e-b1eb-0a331d9ed705" providerId="ADAL" clId="{38F176E2-BC65-446B-915F-8EA92F95B1A7}" dt="2020-05-06T13:02:47.138" v="542" actId="1076"/>
          <ac:spMkLst>
            <pc:docMk/>
            <pc:sldMk cId="1612586464" sldId="315"/>
            <ac:spMk id="2" creationId="{1D602D26-C5B3-4224-B404-83B2BD0E6DAD}"/>
          </ac:spMkLst>
        </pc:spChg>
        <pc:spChg chg="add mod">
          <ac:chgData name="Stein Christian Salvesen" userId="939c1395-7f36-4b6e-b1eb-0a331d9ed705" providerId="ADAL" clId="{38F176E2-BC65-446B-915F-8EA92F95B1A7}" dt="2020-05-06T13:03:07.988" v="544" actId="207"/>
          <ac:spMkLst>
            <pc:docMk/>
            <pc:sldMk cId="1612586464" sldId="315"/>
            <ac:spMk id="3" creationId="{01C6B603-5171-4152-A905-CB79E98E04E4}"/>
          </ac:spMkLst>
        </pc:spChg>
        <pc:picChg chg="mod">
          <ac:chgData name="Stein Christian Salvesen" userId="939c1395-7f36-4b6e-b1eb-0a331d9ed705" providerId="ADAL" clId="{38F176E2-BC65-446B-915F-8EA92F95B1A7}" dt="2020-05-06T13:00:57.937" v="475" actId="14100"/>
          <ac:picMkLst>
            <pc:docMk/>
            <pc:sldMk cId="1612586464" sldId="315"/>
            <ac:picMk id="15362" creationId="{4DAE0E7F-8DEF-46D0-9214-9C39A9F2F8BA}"/>
          </ac:picMkLst>
        </pc:picChg>
      </pc:sldChg>
      <pc:sldChg chg="ord">
        <pc:chgData name="Stein Christian Salvesen" userId="939c1395-7f36-4b6e-b1eb-0a331d9ed705" providerId="ADAL" clId="{38F176E2-BC65-446B-915F-8EA92F95B1A7}" dt="2020-05-06T13:03:21.293" v="546"/>
        <pc:sldMkLst>
          <pc:docMk/>
          <pc:sldMk cId="2958189424" sldId="317"/>
        </pc:sldMkLst>
      </pc:sldChg>
      <pc:sldChg chg="setBg">
        <pc:chgData name="Stein Christian Salvesen" userId="939c1395-7f36-4b6e-b1eb-0a331d9ed705" providerId="ADAL" clId="{38F176E2-BC65-446B-915F-8EA92F95B1A7}" dt="2020-05-06T12:57:04.507" v="373"/>
        <pc:sldMkLst>
          <pc:docMk/>
          <pc:sldMk cId="434248992" sldId="318"/>
        </pc:sldMkLst>
      </pc:sldChg>
      <pc:sldChg chg="setBg">
        <pc:chgData name="Stein Christian Salvesen" userId="939c1395-7f36-4b6e-b1eb-0a331d9ed705" providerId="ADAL" clId="{38F176E2-BC65-446B-915F-8EA92F95B1A7}" dt="2020-05-06T12:57:15.969" v="399"/>
        <pc:sldMkLst>
          <pc:docMk/>
          <pc:sldMk cId="223408117" sldId="319"/>
        </pc:sldMkLst>
      </pc:sldChg>
      <pc:sldChg chg="setBg">
        <pc:chgData name="Stein Christian Salvesen" userId="939c1395-7f36-4b6e-b1eb-0a331d9ed705" providerId="ADAL" clId="{38F176E2-BC65-446B-915F-8EA92F95B1A7}" dt="2020-05-06T12:55:51.220" v="318"/>
        <pc:sldMkLst>
          <pc:docMk/>
          <pc:sldMk cId="1368504353" sldId="320"/>
        </pc:sldMkLst>
      </pc:sldChg>
      <pc:sldChg chg="setBg">
        <pc:chgData name="Stein Christian Salvesen" userId="939c1395-7f36-4b6e-b1eb-0a331d9ed705" providerId="ADAL" clId="{38F176E2-BC65-446B-915F-8EA92F95B1A7}" dt="2020-05-06T12:56:17.800" v="343"/>
        <pc:sldMkLst>
          <pc:docMk/>
          <pc:sldMk cId="3357638834" sldId="321"/>
        </pc:sldMkLst>
      </pc:sldChg>
      <pc:sldChg chg="modSp mod setBg">
        <pc:chgData name="Stein Christian Salvesen" userId="939c1395-7f36-4b6e-b1eb-0a331d9ed705" providerId="ADAL" clId="{38F176E2-BC65-446B-915F-8EA92F95B1A7}" dt="2020-05-06T12:56:38.069" v="346" actId="113"/>
        <pc:sldMkLst>
          <pc:docMk/>
          <pc:sldMk cId="2733226484" sldId="322"/>
        </pc:sldMkLst>
        <pc:spChg chg="mod">
          <ac:chgData name="Stein Christian Salvesen" userId="939c1395-7f36-4b6e-b1eb-0a331d9ed705" providerId="ADAL" clId="{38F176E2-BC65-446B-915F-8EA92F95B1A7}" dt="2020-05-06T12:56:38.069" v="346" actId="113"/>
          <ac:spMkLst>
            <pc:docMk/>
            <pc:sldMk cId="2733226484" sldId="322"/>
            <ac:spMk id="3" creationId="{0A59DF74-B8CF-47A4-922A-27367BE5F476}"/>
          </ac:spMkLst>
        </pc:spChg>
      </pc:sldChg>
      <pc:sldChg chg="addSp modSp mod setBg">
        <pc:chgData name="Stein Christian Salvesen" userId="939c1395-7f36-4b6e-b1eb-0a331d9ed705" providerId="ADAL" clId="{38F176E2-BC65-446B-915F-8EA92F95B1A7}" dt="2020-05-06T13:09:07.991" v="715" actId="255"/>
        <pc:sldMkLst>
          <pc:docMk/>
          <pc:sldMk cId="1795314036" sldId="323"/>
        </pc:sldMkLst>
        <pc:spChg chg="mod">
          <ac:chgData name="Stein Christian Salvesen" userId="939c1395-7f36-4b6e-b1eb-0a331d9ed705" providerId="ADAL" clId="{38F176E2-BC65-446B-915F-8EA92F95B1A7}" dt="2020-05-06T13:07:14.923" v="635" actId="1076"/>
          <ac:spMkLst>
            <pc:docMk/>
            <pc:sldMk cId="1795314036" sldId="323"/>
            <ac:spMk id="2" creationId="{605EF49D-350B-4232-B13C-C82FBBF3A6C3}"/>
          </ac:spMkLst>
        </pc:spChg>
        <pc:spChg chg="add mod">
          <ac:chgData name="Stein Christian Salvesen" userId="939c1395-7f36-4b6e-b1eb-0a331d9ed705" providerId="ADAL" clId="{38F176E2-BC65-446B-915F-8EA92F95B1A7}" dt="2020-05-06T13:09:07.991" v="715" actId="255"/>
          <ac:spMkLst>
            <pc:docMk/>
            <pc:sldMk cId="1795314036" sldId="323"/>
            <ac:spMk id="3" creationId="{C1EB193C-9B9A-4540-853D-3D9C8FF4E595}"/>
          </ac:spMkLst>
        </pc:spChg>
        <pc:picChg chg="add mod">
          <ac:chgData name="Stein Christian Salvesen" userId="939c1395-7f36-4b6e-b1eb-0a331d9ed705" providerId="ADAL" clId="{38F176E2-BC65-446B-915F-8EA92F95B1A7}" dt="2020-05-06T13:08:59.469" v="714" actId="1076"/>
          <ac:picMkLst>
            <pc:docMk/>
            <pc:sldMk cId="1795314036" sldId="323"/>
            <ac:picMk id="2050" creationId="{48D788DE-1121-4654-AB47-AC59A40F9289}"/>
          </ac:picMkLst>
        </pc:picChg>
      </pc:sldChg>
      <pc:sldChg chg="addSp modSp new mod setBg">
        <pc:chgData name="Stein Christian Salvesen" userId="939c1395-7f36-4b6e-b1eb-0a331d9ed705" providerId="ADAL" clId="{38F176E2-BC65-446B-915F-8EA92F95B1A7}" dt="2020-05-06T13:05:28.078" v="622" actId="1076"/>
        <pc:sldMkLst>
          <pc:docMk/>
          <pc:sldMk cId="1309145698" sldId="324"/>
        </pc:sldMkLst>
        <pc:spChg chg="add mod">
          <ac:chgData name="Stein Christian Salvesen" userId="939c1395-7f36-4b6e-b1eb-0a331d9ed705" providerId="ADAL" clId="{38F176E2-BC65-446B-915F-8EA92F95B1A7}" dt="2020-05-06T13:05:28.078" v="622" actId="1076"/>
          <ac:spMkLst>
            <pc:docMk/>
            <pc:sldMk cId="1309145698" sldId="324"/>
            <ac:spMk id="2" creationId="{1A416E52-6672-4F24-A08B-209AE717C83C}"/>
          </ac:spMkLst>
        </pc:spChg>
        <pc:spChg chg="add mod">
          <ac:chgData name="Stein Christian Salvesen" userId="939c1395-7f36-4b6e-b1eb-0a331d9ed705" providerId="ADAL" clId="{38F176E2-BC65-446B-915F-8EA92F95B1A7}" dt="2020-05-06T13:05:21.538" v="621" actId="207"/>
          <ac:spMkLst>
            <pc:docMk/>
            <pc:sldMk cId="1309145698" sldId="324"/>
            <ac:spMk id="3" creationId="{CDA47AA9-8EBE-488C-8267-7C0C345305F9}"/>
          </ac:spMkLst>
        </pc:spChg>
        <pc:picChg chg="add mod">
          <ac:chgData name="Stein Christian Salvesen" userId="939c1395-7f36-4b6e-b1eb-0a331d9ed705" providerId="ADAL" clId="{38F176E2-BC65-446B-915F-8EA92F95B1A7}" dt="2020-05-06T13:04:43.972" v="602" actId="1076"/>
          <ac:picMkLst>
            <pc:docMk/>
            <pc:sldMk cId="1309145698" sldId="324"/>
            <ac:picMk id="1026" creationId="{8B2B737E-BC06-4C3D-8DDD-125C3630B5FB}"/>
          </ac:picMkLst>
        </pc:picChg>
      </pc:sldChg>
      <pc:sldChg chg="addSp modSp new mod setBg modClrScheme chgLayout">
        <pc:chgData name="Stein Christian Salvesen" userId="939c1395-7f36-4b6e-b1eb-0a331d9ed705" providerId="ADAL" clId="{38F176E2-BC65-446B-915F-8EA92F95B1A7}" dt="2020-05-06T13:18:55.636" v="778" actId="207"/>
        <pc:sldMkLst>
          <pc:docMk/>
          <pc:sldMk cId="335893234" sldId="325"/>
        </pc:sldMkLst>
        <pc:spChg chg="add mod">
          <ac:chgData name="Stein Christian Salvesen" userId="939c1395-7f36-4b6e-b1eb-0a331d9ed705" providerId="ADAL" clId="{38F176E2-BC65-446B-915F-8EA92F95B1A7}" dt="2020-05-06T13:18:55.636" v="778" actId="207"/>
          <ac:spMkLst>
            <pc:docMk/>
            <pc:sldMk cId="335893234" sldId="325"/>
            <ac:spMk id="2" creationId="{8F739EAC-52D0-4606-986A-7083DA59BEA6}"/>
          </ac:spMkLst>
        </pc:spChg>
        <pc:spChg chg="add mod">
          <ac:chgData name="Stein Christian Salvesen" userId="939c1395-7f36-4b6e-b1eb-0a331d9ed705" providerId="ADAL" clId="{38F176E2-BC65-446B-915F-8EA92F95B1A7}" dt="2020-05-06T13:18:37.744" v="751" actId="5793"/>
          <ac:spMkLst>
            <pc:docMk/>
            <pc:sldMk cId="335893234" sldId="325"/>
            <ac:spMk id="3" creationId="{3A403A79-63AB-4AFE-A31C-9C7D5DF01386}"/>
          </ac:spMkLst>
        </pc:spChg>
        <pc:picChg chg="add mod">
          <ac:chgData name="Stein Christian Salvesen" userId="939c1395-7f36-4b6e-b1eb-0a331d9ed705" providerId="ADAL" clId="{38F176E2-BC65-446B-915F-8EA92F95B1A7}" dt="2020-05-06T13:18:32.744" v="750" actId="26606"/>
          <ac:picMkLst>
            <pc:docMk/>
            <pc:sldMk cId="335893234" sldId="325"/>
            <ac:picMk id="3074" creationId="{E5A9583C-3285-4851-A750-8E35D27FC37B}"/>
          </ac:picMkLst>
        </pc:picChg>
      </pc:sldChg>
      <pc:sldChg chg="addSp delSp modSp new mod setBg">
        <pc:chgData name="Stein Christian Salvesen" userId="939c1395-7f36-4b6e-b1eb-0a331d9ed705" providerId="ADAL" clId="{38F176E2-BC65-446B-915F-8EA92F95B1A7}" dt="2020-05-06T13:24:13.238" v="936" actId="207"/>
        <pc:sldMkLst>
          <pc:docMk/>
          <pc:sldMk cId="2818784309" sldId="326"/>
        </pc:sldMkLst>
        <pc:spChg chg="del">
          <ac:chgData name="Stein Christian Salvesen" userId="939c1395-7f36-4b6e-b1eb-0a331d9ed705" providerId="ADAL" clId="{38F176E2-BC65-446B-915F-8EA92F95B1A7}" dt="2020-05-06T13:19:31.827" v="780" actId="478"/>
          <ac:spMkLst>
            <pc:docMk/>
            <pc:sldMk cId="2818784309" sldId="326"/>
            <ac:spMk id="2" creationId="{DD9425F0-9236-4228-9C13-219D17C17E19}"/>
          </ac:spMkLst>
        </pc:spChg>
        <pc:spChg chg="del">
          <ac:chgData name="Stein Christian Salvesen" userId="939c1395-7f36-4b6e-b1eb-0a331d9ed705" providerId="ADAL" clId="{38F176E2-BC65-446B-915F-8EA92F95B1A7}" dt="2020-05-06T13:19:34.886" v="781" actId="478"/>
          <ac:spMkLst>
            <pc:docMk/>
            <pc:sldMk cId="2818784309" sldId="326"/>
            <ac:spMk id="3" creationId="{51BDA416-4ADB-47F5-98E7-BD02F539AC79}"/>
          </ac:spMkLst>
        </pc:spChg>
        <pc:spChg chg="del">
          <ac:chgData name="Stein Christian Salvesen" userId="939c1395-7f36-4b6e-b1eb-0a331d9ed705" providerId="ADAL" clId="{38F176E2-BC65-446B-915F-8EA92F95B1A7}" dt="2020-05-06T13:19:37.236" v="782" actId="478"/>
          <ac:spMkLst>
            <pc:docMk/>
            <pc:sldMk cId="2818784309" sldId="326"/>
            <ac:spMk id="4" creationId="{59C11CDD-DF88-4B5C-9064-C38C9025EC3C}"/>
          </ac:spMkLst>
        </pc:spChg>
        <pc:spChg chg="add mod">
          <ac:chgData name="Stein Christian Salvesen" userId="939c1395-7f36-4b6e-b1eb-0a331d9ed705" providerId="ADAL" clId="{38F176E2-BC65-446B-915F-8EA92F95B1A7}" dt="2020-05-06T13:24:13.238" v="936" actId="207"/>
          <ac:spMkLst>
            <pc:docMk/>
            <pc:sldMk cId="2818784309" sldId="326"/>
            <ac:spMk id="5" creationId="{74E7C9ED-BA58-405C-8B2F-406F83B1294B}"/>
          </ac:spMkLst>
        </pc:spChg>
        <pc:picChg chg="add mod">
          <ac:chgData name="Stein Christian Salvesen" userId="939c1395-7f36-4b6e-b1eb-0a331d9ed705" providerId="ADAL" clId="{38F176E2-BC65-446B-915F-8EA92F95B1A7}" dt="2020-05-06T13:23:42.254" v="908" actId="1076"/>
          <ac:picMkLst>
            <pc:docMk/>
            <pc:sldMk cId="2818784309" sldId="326"/>
            <ac:picMk id="4098" creationId="{ABF940EE-147A-4D0C-8551-4E8CE274235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B76B8-43A6-4D57-BDD4-D34CD330018F}" type="datetimeFigureOut">
              <a:rPr lang="nb-NO" smtClean="0"/>
              <a:t>04.06.2020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123DB-F59F-4ED3-AF69-B202C174032B}" type="slidenum">
              <a:rPr lang="nb-NO" smtClean="0"/>
              <a:t>‹#›</a:t>
            </a:fld>
            <a:endParaRPr lang="nb-NO"/>
          </a:p>
        </p:txBody>
      </p:sp>
    </p:spTree>
    <p:extLst>
      <p:ext uri="{BB962C8B-B14F-4D97-AF65-F5344CB8AC3E}">
        <p14:creationId xmlns:p14="http://schemas.microsoft.com/office/powerpoint/2010/main" val="16735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64E7AA2-3E8B-4E36-8B12-38AD007A2B76}" type="slidenum">
              <a:rPr lang="nb-NO" smtClean="0"/>
              <a:t>2</a:t>
            </a:fld>
            <a:endParaRPr lang="nb-NO"/>
          </a:p>
        </p:txBody>
      </p:sp>
    </p:spTree>
    <p:extLst>
      <p:ext uri="{BB962C8B-B14F-4D97-AF65-F5344CB8AC3E}">
        <p14:creationId xmlns:p14="http://schemas.microsoft.com/office/powerpoint/2010/main" val="2676380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64E7AA2-3E8B-4E36-8B12-38AD007A2B76}" type="slidenum">
              <a:rPr lang="nb-NO" smtClean="0"/>
              <a:t>16</a:t>
            </a:fld>
            <a:endParaRPr lang="nb-NO"/>
          </a:p>
        </p:txBody>
      </p:sp>
    </p:spTree>
    <p:extLst>
      <p:ext uri="{BB962C8B-B14F-4D97-AF65-F5344CB8AC3E}">
        <p14:creationId xmlns:p14="http://schemas.microsoft.com/office/powerpoint/2010/main" val="2405777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64E7AA2-3E8B-4E36-8B12-38AD007A2B76}" type="slidenum">
              <a:rPr lang="nb-NO" smtClean="0"/>
              <a:t>17</a:t>
            </a:fld>
            <a:endParaRPr lang="nb-NO"/>
          </a:p>
        </p:txBody>
      </p:sp>
    </p:spTree>
    <p:extLst>
      <p:ext uri="{BB962C8B-B14F-4D97-AF65-F5344CB8AC3E}">
        <p14:creationId xmlns:p14="http://schemas.microsoft.com/office/powerpoint/2010/main" val="3035304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64E7AA2-3E8B-4E36-8B12-38AD007A2B76}" type="slidenum">
              <a:rPr lang="nb-NO" smtClean="0"/>
              <a:t>3</a:t>
            </a:fld>
            <a:endParaRPr lang="nb-NO"/>
          </a:p>
        </p:txBody>
      </p:sp>
    </p:spTree>
    <p:extLst>
      <p:ext uri="{BB962C8B-B14F-4D97-AF65-F5344CB8AC3E}">
        <p14:creationId xmlns:p14="http://schemas.microsoft.com/office/powerpoint/2010/main" val="2972260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64E7AA2-3E8B-4E36-8B12-38AD007A2B76}" type="slidenum">
              <a:rPr lang="nb-NO" smtClean="0"/>
              <a:t>4</a:t>
            </a:fld>
            <a:endParaRPr lang="nb-NO"/>
          </a:p>
        </p:txBody>
      </p:sp>
    </p:spTree>
    <p:extLst>
      <p:ext uri="{BB962C8B-B14F-4D97-AF65-F5344CB8AC3E}">
        <p14:creationId xmlns:p14="http://schemas.microsoft.com/office/powerpoint/2010/main" val="3229392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64E7AA2-3E8B-4E36-8B12-38AD007A2B76}" type="slidenum">
              <a:rPr lang="nb-NO" smtClean="0"/>
              <a:t>5</a:t>
            </a:fld>
            <a:endParaRPr lang="nb-NO"/>
          </a:p>
        </p:txBody>
      </p:sp>
    </p:spTree>
    <p:extLst>
      <p:ext uri="{BB962C8B-B14F-4D97-AF65-F5344CB8AC3E}">
        <p14:creationId xmlns:p14="http://schemas.microsoft.com/office/powerpoint/2010/main" val="1710874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64E7AA2-3E8B-4E36-8B12-38AD007A2B76}" type="slidenum">
              <a:rPr lang="nb-NO" smtClean="0"/>
              <a:t>6</a:t>
            </a:fld>
            <a:endParaRPr lang="nb-NO"/>
          </a:p>
        </p:txBody>
      </p:sp>
    </p:spTree>
    <p:extLst>
      <p:ext uri="{BB962C8B-B14F-4D97-AF65-F5344CB8AC3E}">
        <p14:creationId xmlns:p14="http://schemas.microsoft.com/office/powerpoint/2010/main" val="4206695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64E7AA2-3E8B-4E36-8B12-38AD007A2B76}" type="slidenum">
              <a:rPr lang="nb-NO" smtClean="0"/>
              <a:t>12</a:t>
            </a:fld>
            <a:endParaRPr lang="nb-NO"/>
          </a:p>
        </p:txBody>
      </p:sp>
    </p:spTree>
    <p:extLst>
      <p:ext uri="{BB962C8B-B14F-4D97-AF65-F5344CB8AC3E}">
        <p14:creationId xmlns:p14="http://schemas.microsoft.com/office/powerpoint/2010/main" val="4226905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64E7AA2-3E8B-4E36-8B12-38AD007A2B76}" type="slidenum">
              <a:rPr lang="nb-NO" smtClean="0"/>
              <a:t>13</a:t>
            </a:fld>
            <a:endParaRPr lang="nb-NO"/>
          </a:p>
        </p:txBody>
      </p:sp>
    </p:spTree>
    <p:extLst>
      <p:ext uri="{BB962C8B-B14F-4D97-AF65-F5344CB8AC3E}">
        <p14:creationId xmlns:p14="http://schemas.microsoft.com/office/powerpoint/2010/main" val="127671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64E7AA2-3E8B-4E36-8B12-38AD007A2B76}" type="slidenum">
              <a:rPr lang="nb-NO" smtClean="0"/>
              <a:t>14</a:t>
            </a:fld>
            <a:endParaRPr lang="nb-NO"/>
          </a:p>
        </p:txBody>
      </p:sp>
    </p:spTree>
    <p:extLst>
      <p:ext uri="{BB962C8B-B14F-4D97-AF65-F5344CB8AC3E}">
        <p14:creationId xmlns:p14="http://schemas.microsoft.com/office/powerpoint/2010/main" val="3500610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64E7AA2-3E8B-4E36-8B12-38AD007A2B76}" type="slidenum">
              <a:rPr lang="nb-NO" smtClean="0"/>
              <a:t>15</a:t>
            </a:fld>
            <a:endParaRPr lang="nb-NO"/>
          </a:p>
        </p:txBody>
      </p:sp>
    </p:spTree>
    <p:extLst>
      <p:ext uri="{BB962C8B-B14F-4D97-AF65-F5344CB8AC3E}">
        <p14:creationId xmlns:p14="http://schemas.microsoft.com/office/powerpoint/2010/main" val="4049873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Rød">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2052256" y="1955800"/>
            <a:ext cx="12601575" cy="2532618"/>
          </a:xfrm>
        </p:spPr>
        <p:txBody>
          <a:bodyPr anchor="b">
            <a:normAutofit/>
          </a:bodyPr>
          <a:lstStyle>
            <a:lvl1pPr algn="l">
              <a:defRPr sz="9100">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2052256" y="4928426"/>
            <a:ext cx="12601575" cy="1587881"/>
          </a:xfrm>
        </p:spPr>
        <p:txBody>
          <a:bodyPr>
            <a:normAutofit/>
          </a:bodyPr>
          <a:lstStyle>
            <a:lvl1pPr marL="0" indent="0" algn="l">
              <a:buNone/>
              <a:defRPr sz="5400">
                <a:solidFill>
                  <a:schemeClr val="bg1"/>
                </a:solidFill>
                <a:latin typeface="Texta Medium" panose="02000000000000000000" pitchFamily="50" charset="0"/>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nb-NO"/>
              <a:t>Klikk for å redigere undertittelstil i malen</a:t>
            </a:r>
          </a:p>
        </p:txBody>
      </p:sp>
      <p:sp>
        <p:nvSpPr>
          <p:cNvPr id="11" name="Plassholder for tekst 10"/>
          <p:cNvSpPr>
            <a:spLocks noGrp="1"/>
          </p:cNvSpPr>
          <p:nvPr>
            <p:ph type="body" sz="quarter" idx="10" hasCustomPrompt="1"/>
          </p:nvPr>
        </p:nvSpPr>
        <p:spPr>
          <a:xfrm>
            <a:off x="1930400" y="8064501"/>
            <a:ext cx="7670800" cy="469900"/>
          </a:xfrm>
        </p:spPr>
        <p:txBody>
          <a:bodyPr>
            <a:normAutofit/>
          </a:bodyPr>
          <a:lstStyle>
            <a:lvl1pPr marL="0" indent="0">
              <a:buNone/>
              <a:defRPr sz="3200">
                <a:solidFill>
                  <a:schemeClr val="bg1"/>
                </a:solidFill>
                <a:latin typeface="Texta Medium" panose="02000000000000000000" pitchFamily="50" charset="0"/>
              </a:defRPr>
            </a:lvl1pPr>
          </a:lstStyle>
          <a:p>
            <a:pPr lvl="0"/>
            <a:r>
              <a:rPr lang="nb-NO" dirty="0" err="1"/>
              <a:t>dd.mm.yyyy</a:t>
            </a:r>
            <a:endParaRPr lang="nb-NO" dirty="0"/>
          </a:p>
        </p:txBody>
      </p:sp>
      <p:pic>
        <p:nvPicPr>
          <p:cNvPr id="12" name="Bil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468306" cy="1525459"/>
          </a:xfrm>
          <a:prstGeom prst="rect">
            <a:avLst/>
          </a:prstGeom>
        </p:spPr>
      </p:pic>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119609" y="2592324"/>
            <a:ext cx="6480810" cy="990124"/>
          </a:xfrm>
        </p:spPr>
        <p:txBody>
          <a:bodyPr anchor="t" anchorCtr="0">
            <a:normAutofit/>
          </a:bodyPr>
          <a:lstStyle>
            <a:lvl1pPr marL="0" indent="0">
              <a:buNone/>
              <a:defRPr sz="3400" b="1"/>
            </a:lvl1pPr>
            <a:lvl2pPr marL="609539" indent="0">
              <a:buNone/>
              <a:defRPr sz="2666" b="1"/>
            </a:lvl2pPr>
            <a:lvl3pPr marL="1219078" indent="0">
              <a:buNone/>
              <a:defRPr sz="2400" b="1"/>
            </a:lvl3pPr>
            <a:lvl4pPr marL="1828617" indent="0">
              <a:buNone/>
              <a:defRPr sz="2133" b="1"/>
            </a:lvl4pPr>
            <a:lvl5pPr marL="2438156" indent="0">
              <a:buNone/>
              <a:defRPr sz="2133" b="1"/>
            </a:lvl5pPr>
            <a:lvl6pPr marL="3047695" indent="0">
              <a:buNone/>
              <a:defRPr sz="2133" b="1"/>
            </a:lvl6pPr>
            <a:lvl7pPr marL="3657234" indent="0">
              <a:buNone/>
              <a:defRPr sz="2133" b="1"/>
            </a:lvl7pPr>
            <a:lvl8pPr marL="4266773" indent="0">
              <a:buNone/>
              <a:defRPr sz="2133" b="1"/>
            </a:lvl8pPr>
            <a:lvl9pPr marL="4876312" indent="0">
              <a:buNone/>
              <a:defRPr sz="2133" b="1"/>
            </a:lvl9pPr>
          </a:lstStyle>
          <a:p>
            <a:pPr lvl="0"/>
            <a:r>
              <a:rPr lang="nb-NO"/>
              <a:t>Rediger tekststiler i malen</a:t>
            </a:r>
          </a:p>
        </p:txBody>
      </p:sp>
      <p:sp>
        <p:nvSpPr>
          <p:cNvPr id="4" name="Plassholder for innhold 3"/>
          <p:cNvSpPr>
            <a:spLocks noGrp="1"/>
          </p:cNvSpPr>
          <p:nvPr>
            <p:ph sz="half" idx="2"/>
          </p:nvPr>
        </p:nvSpPr>
        <p:spPr>
          <a:xfrm>
            <a:off x="1119609" y="3581400"/>
            <a:ext cx="6480810" cy="448360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8461058" y="2592324"/>
            <a:ext cx="6480810" cy="989075"/>
          </a:xfrm>
        </p:spPr>
        <p:txBody>
          <a:bodyPr anchor="t" anchorCtr="0">
            <a:noAutofit/>
          </a:bodyPr>
          <a:lstStyle>
            <a:lvl1pPr marL="0" indent="0">
              <a:buNone/>
              <a:defRPr sz="3400" b="1"/>
            </a:lvl1pPr>
            <a:lvl2pPr marL="609539" indent="0">
              <a:buNone/>
              <a:defRPr sz="2666" b="1"/>
            </a:lvl2pPr>
            <a:lvl3pPr marL="1219078" indent="0">
              <a:buNone/>
              <a:defRPr sz="2400" b="1"/>
            </a:lvl3pPr>
            <a:lvl4pPr marL="1828617" indent="0">
              <a:buNone/>
              <a:defRPr sz="2133" b="1"/>
            </a:lvl4pPr>
            <a:lvl5pPr marL="2438156" indent="0">
              <a:buNone/>
              <a:defRPr sz="2133" b="1"/>
            </a:lvl5pPr>
            <a:lvl6pPr marL="3047695" indent="0">
              <a:buNone/>
              <a:defRPr sz="2133" b="1"/>
            </a:lvl6pPr>
            <a:lvl7pPr marL="3657234" indent="0">
              <a:buNone/>
              <a:defRPr sz="2133" b="1"/>
            </a:lvl7pPr>
            <a:lvl8pPr marL="4266773" indent="0">
              <a:buNone/>
              <a:defRPr sz="2133" b="1"/>
            </a:lvl8pPr>
            <a:lvl9pPr marL="4876312" indent="0">
              <a:buNone/>
              <a:defRPr sz="2133" b="1"/>
            </a:lvl9pPr>
          </a:lstStyle>
          <a:p>
            <a:pPr lvl="0"/>
            <a:r>
              <a:rPr lang="nb-NO"/>
              <a:t>Rediger tekststiler i malen</a:t>
            </a:r>
          </a:p>
        </p:txBody>
      </p:sp>
      <p:sp>
        <p:nvSpPr>
          <p:cNvPr id="6" name="Plassholder for innhold 5"/>
          <p:cNvSpPr>
            <a:spLocks noGrp="1"/>
          </p:cNvSpPr>
          <p:nvPr>
            <p:ph sz="quarter" idx="4"/>
          </p:nvPr>
        </p:nvSpPr>
        <p:spPr>
          <a:xfrm>
            <a:off x="8461058" y="3581399"/>
            <a:ext cx="6480810" cy="4483609"/>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04.06.2020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08466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Avslutning Rød">
    <p:bg>
      <p:bgPr>
        <a:solidFill>
          <a:schemeClr val="accent1"/>
        </a:solidFill>
        <a:effectLst/>
      </p:bgPr>
    </p:bg>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6829" y="3969078"/>
            <a:ext cx="5860755" cy="5174922"/>
          </a:xfrm>
          <a:prstGeom prst="rect">
            <a:avLst/>
          </a:prstGeom>
        </p:spPr>
      </p:pic>
    </p:spTree>
    <p:extLst>
      <p:ext uri="{BB962C8B-B14F-4D97-AF65-F5344CB8AC3E}">
        <p14:creationId xmlns:p14="http://schemas.microsoft.com/office/powerpoint/2010/main" val="815520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vslutning Blå">
    <p:bg>
      <p:bgPr>
        <a:solidFill>
          <a:schemeClr val="accent2"/>
        </a:solidFill>
        <a:effectLst/>
      </p:bgPr>
    </p:bg>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6829" y="3969078"/>
            <a:ext cx="5860755" cy="5174922"/>
          </a:xfrm>
          <a:prstGeom prst="rect">
            <a:avLst/>
          </a:prstGeom>
        </p:spPr>
      </p:pic>
    </p:spTree>
    <p:extLst>
      <p:ext uri="{BB962C8B-B14F-4D97-AF65-F5344CB8AC3E}">
        <p14:creationId xmlns:p14="http://schemas.microsoft.com/office/powerpoint/2010/main" val="1680054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04.06.2020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98047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04.06.2020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Blå">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2052256" y="1955800"/>
            <a:ext cx="12601575" cy="2532618"/>
          </a:xfrm>
        </p:spPr>
        <p:txBody>
          <a:bodyPr anchor="b">
            <a:normAutofit/>
          </a:bodyPr>
          <a:lstStyle>
            <a:lvl1pPr algn="l">
              <a:defRPr sz="9100">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2052256" y="4928426"/>
            <a:ext cx="12601575" cy="1587881"/>
          </a:xfrm>
        </p:spPr>
        <p:txBody>
          <a:bodyPr>
            <a:normAutofit/>
          </a:bodyPr>
          <a:lstStyle>
            <a:lvl1pPr marL="0" indent="0" algn="l">
              <a:buNone/>
              <a:defRPr sz="5400">
                <a:solidFill>
                  <a:schemeClr val="bg1"/>
                </a:solidFill>
                <a:latin typeface="Texta Medium" panose="02000000000000000000" pitchFamily="50" charset="0"/>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nb-NO"/>
              <a:t>Klikk for å redigere undertittelstil i malen</a:t>
            </a:r>
          </a:p>
        </p:txBody>
      </p:sp>
      <p:sp>
        <p:nvSpPr>
          <p:cNvPr id="11" name="Plassholder for tekst 10"/>
          <p:cNvSpPr>
            <a:spLocks noGrp="1"/>
          </p:cNvSpPr>
          <p:nvPr>
            <p:ph type="body" sz="quarter" idx="10" hasCustomPrompt="1"/>
          </p:nvPr>
        </p:nvSpPr>
        <p:spPr>
          <a:xfrm>
            <a:off x="1930400" y="8064501"/>
            <a:ext cx="7670800" cy="469900"/>
          </a:xfrm>
        </p:spPr>
        <p:txBody>
          <a:bodyPr>
            <a:normAutofit/>
          </a:bodyPr>
          <a:lstStyle>
            <a:lvl1pPr marL="0" indent="0">
              <a:buNone/>
              <a:defRPr sz="3200">
                <a:solidFill>
                  <a:schemeClr val="bg1"/>
                </a:solidFill>
                <a:latin typeface="Texta Medium" panose="02000000000000000000" pitchFamily="50" charset="0"/>
              </a:defRPr>
            </a:lvl1pPr>
          </a:lstStyle>
          <a:p>
            <a:pPr lvl="0"/>
            <a:r>
              <a:rPr lang="nb-NO" dirty="0" err="1"/>
              <a:t>dd.mm.yyyy</a:t>
            </a:r>
            <a:endParaRPr lang="nb-NO" dirty="0"/>
          </a:p>
        </p:txBody>
      </p:sp>
      <p:pic>
        <p:nvPicPr>
          <p:cNvPr id="12" name="Bil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468306" cy="1525459"/>
          </a:xfrm>
          <a:prstGeom prst="rect">
            <a:avLst/>
          </a:prstGeom>
        </p:spPr>
      </p:pic>
    </p:spTree>
    <p:extLst>
      <p:ext uri="{BB962C8B-B14F-4D97-AF65-F5344CB8AC3E}">
        <p14:creationId xmlns:p14="http://schemas.microsoft.com/office/powerpoint/2010/main" val="342323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t>04.06.2020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21255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260157" y="1160379"/>
            <a:ext cx="14019431" cy="941137"/>
          </a:xfrm>
        </p:spPr>
        <p:txBody>
          <a:bodyPr anchor="t" anchorCtr="0">
            <a:normAutofit/>
          </a:bodyPr>
          <a:lstStyle>
            <a:lvl1pPr>
              <a:defRPr sz="73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1260157" y="2393299"/>
            <a:ext cx="14019431" cy="1248259"/>
          </a:xfrm>
        </p:spPr>
        <p:txBody>
          <a:bodyPr>
            <a:normAutofit/>
          </a:bodyPr>
          <a:lstStyle>
            <a:lvl1pPr marL="0" indent="0">
              <a:buNone/>
              <a:defRPr sz="4300">
                <a:solidFill>
                  <a:schemeClr val="bg1"/>
                </a:solidFill>
                <a:latin typeface="Texta Medium" panose="02000000000000000000" pitchFamily="50" charset="0"/>
              </a:defRPr>
            </a:lvl1pPr>
            <a:lvl2pPr marL="609539" indent="0">
              <a:buNone/>
              <a:defRPr sz="2666">
                <a:solidFill>
                  <a:schemeClr val="tx1">
                    <a:tint val="75000"/>
                  </a:schemeClr>
                </a:solidFill>
              </a:defRPr>
            </a:lvl2pPr>
            <a:lvl3pPr marL="1219078" indent="0">
              <a:buNone/>
              <a:defRPr sz="2400">
                <a:solidFill>
                  <a:schemeClr val="tx1">
                    <a:tint val="75000"/>
                  </a:schemeClr>
                </a:solidFill>
              </a:defRPr>
            </a:lvl3pPr>
            <a:lvl4pPr marL="1828617" indent="0">
              <a:buNone/>
              <a:defRPr sz="2133">
                <a:solidFill>
                  <a:schemeClr val="tx1">
                    <a:tint val="75000"/>
                  </a:schemeClr>
                </a:solidFill>
              </a:defRPr>
            </a:lvl4pPr>
            <a:lvl5pPr marL="2438156" indent="0">
              <a:buNone/>
              <a:defRPr sz="2133">
                <a:solidFill>
                  <a:schemeClr val="tx1">
                    <a:tint val="75000"/>
                  </a:schemeClr>
                </a:solidFill>
              </a:defRPr>
            </a:lvl5pPr>
            <a:lvl6pPr marL="3047695" indent="0">
              <a:buNone/>
              <a:defRPr sz="2133">
                <a:solidFill>
                  <a:schemeClr val="tx1">
                    <a:tint val="75000"/>
                  </a:schemeClr>
                </a:solidFill>
              </a:defRPr>
            </a:lvl6pPr>
            <a:lvl7pPr marL="3657234" indent="0">
              <a:buNone/>
              <a:defRPr sz="2133">
                <a:solidFill>
                  <a:schemeClr val="tx1">
                    <a:tint val="75000"/>
                  </a:schemeClr>
                </a:solidFill>
              </a:defRPr>
            </a:lvl7pPr>
            <a:lvl8pPr marL="4266773" indent="0">
              <a:buNone/>
              <a:defRPr sz="2133">
                <a:solidFill>
                  <a:schemeClr val="tx1">
                    <a:tint val="75000"/>
                  </a:schemeClr>
                </a:solidFill>
              </a:defRPr>
            </a:lvl8pPr>
            <a:lvl9pPr marL="4876312" indent="0">
              <a:buNone/>
              <a:defRPr sz="2133">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lvl1pPr>
              <a:defRPr>
                <a:solidFill>
                  <a:schemeClr val="bg1"/>
                </a:solidFill>
              </a:defRPr>
            </a:lvl1pPr>
          </a:lstStyle>
          <a:p>
            <a:fld id="{983651F3-9B16-40C6-B209-3688FC9C95F6}" type="datetimeFigureOut">
              <a:rPr lang="nb-NO" smtClean="0"/>
              <a:pPr/>
              <a:t>04.06.2020</a:t>
            </a:fld>
            <a:endParaRPr lang="nb-NO"/>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5841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tel 1"/>
          <p:cNvSpPr>
            <a:spLocks noGrp="1"/>
          </p:cNvSpPr>
          <p:nvPr>
            <p:ph type="title"/>
          </p:nvPr>
        </p:nvSpPr>
        <p:spPr>
          <a:xfrm>
            <a:off x="1260157" y="288036"/>
            <a:ext cx="6480810" cy="1800285"/>
          </a:xfrm>
        </p:spPr>
        <p:txBody>
          <a:bodyPr/>
          <a:lstStyle/>
          <a:p>
            <a:r>
              <a:rPr lang="nb-NO"/>
              <a:t>Klikk for å redigere tittelstil</a:t>
            </a:r>
          </a:p>
        </p:txBody>
      </p:sp>
      <p:sp>
        <p:nvSpPr>
          <p:cNvPr id="3" name="Plassholder for innhold 2"/>
          <p:cNvSpPr>
            <a:spLocks noGrp="1"/>
          </p:cNvSpPr>
          <p:nvPr>
            <p:ph sz="half" idx="1"/>
          </p:nvPr>
        </p:nvSpPr>
        <p:spPr>
          <a:xfrm>
            <a:off x="1260157" y="2592324"/>
            <a:ext cx="6480810" cy="547268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04.06.2020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p:cNvSpPr>
            <a:spLocks noGrp="1"/>
          </p:cNvSpPr>
          <p:nvPr>
            <p:ph type="pic" sz="quarter" idx="13"/>
          </p:nvPr>
        </p:nvSpPr>
        <p:spPr>
          <a:xfrm>
            <a:off x="8461058" y="1260157"/>
            <a:ext cx="6480810" cy="6610427"/>
          </a:xfrm>
          <a:prstGeom prst="rect">
            <a:avLst/>
          </a:prstGeom>
          <a:blipFill>
            <a:blip r:embed="rId2"/>
            <a:stretch>
              <a:fillRect/>
            </a:stretch>
          </a:blipFill>
        </p:spPr>
        <p:txBody>
          <a:bodyPr lIns="0" tIns="720000" rIns="0" bIns="0" anchor="t" anchorCtr="1"/>
          <a:lstStyle>
            <a:lvl1pPr marL="0" indent="0">
              <a:buNone/>
              <a:defRPr sz="2800">
                <a:solidFill>
                  <a:schemeClr val="bg1"/>
                </a:solidFill>
              </a:defRPr>
            </a:lvl1pPr>
          </a:lstStyle>
          <a:p>
            <a:r>
              <a:rPr lang="nb-NO"/>
              <a:t>Klikk ikonet for å legge til et bilde</a:t>
            </a:r>
          </a:p>
        </p:txBody>
      </p:sp>
    </p:spTree>
    <p:extLst>
      <p:ext uri="{BB962C8B-B14F-4D97-AF65-F5344CB8AC3E}">
        <p14:creationId xmlns:p14="http://schemas.microsoft.com/office/powerpoint/2010/main" val="3519187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lsides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1" y="0"/>
            <a:ext cx="16254413" cy="9144000"/>
          </a:xfrm>
          <a:prstGeom prst="rect">
            <a:avLst/>
          </a:prstGeom>
          <a:blipFill>
            <a:blip r:embed="rId2"/>
            <a:stretch>
              <a:fillRect/>
            </a:stretch>
          </a:blipFill>
        </p:spPr>
        <p:txBody>
          <a:bodyPr lIns="0" tIns="1440000" rIns="0" bIns="0" anchor="t" anchorCtr="1"/>
          <a:lstStyle>
            <a:lvl1pPr marL="0" indent="0">
              <a:buNone/>
              <a:defRPr sz="2800">
                <a:solidFill>
                  <a:schemeClr val="bg1"/>
                </a:solidFill>
              </a:defRPr>
            </a:lvl1pPr>
          </a:lstStyle>
          <a:p>
            <a:r>
              <a:rPr lang="nb-NO"/>
              <a:t>Klikk ikonet for å legge til et bilde</a:t>
            </a:r>
          </a:p>
        </p:txBody>
      </p:sp>
    </p:spTree>
    <p:extLst>
      <p:ext uri="{BB962C8B-B14F-4D97-AF65-F5344CB8AC3E}">
        <p14:creationId xmlns:p14="http://schemas.microsoft.com/office/powerpoint/2010/main" val="900047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tatslide Rød">
    <p:bg>
      <p:bgPr>
        <a:solidFill>
          <a:schemeClr val="accent1"/>
        </a:solidFill>
        <a:effectLst/>
      </p:bgPr>
    </p:bg>
    <p:spTree>
      <p:nvGrpSpPr>
        <p:cNvPr id="1" name=""/>
        <p:cNvGrpSpPr/>
        <p:nvPr/>
      </p:nvGrpSpPr>
      <p:grpSpPr>
        <a:xfrm>
          <a:off x="0" y="0"/>
          <a:ext cx="0" cy="0"/>
          <a:chOff x="0" y="0"/>
          <a:chExt cx="0" cy="0"/>
        </a:xfrm>
      </p:grpSpPr>
      <p:sp>
        <p:nvSpPr>
          <p:cNvPr id="7" name="Plassholder for tekst 6"/>
          <p:cNvSpPr>
            <a:spLocks noGrp="1"/>
          </p:cNvSpPr>
          <p:nvPr>
            <p:ph type="body" sz="quarter" idx="10" hasCustomPrompt="1"/>
          </p:nvPr>
        </p:nvSpPr>
        <p:spPr>
          <a:xfrm>
            <a:off x="1260157" y="5670710"/>
            <a:ext cx="13321666" cy="617796"/>
          </a:xfrm>
          <a:prstGeom prst="rect">
            <a:avLst/>
          </a:prstGeom>
        </p:spPr>
        <p:txBody>
          <a:bodyPr lIns="0" tIns="0" rIns="0" bIns="0"/>
          <a:lstStyle>
            <a:lvl1pPr marL="0" indent="0">
              <a:buNone/>
              <a:defRPr sz="2400" baseline="0">
                <a:solidFill>
                  <a:schemeClr val="bg1"/>
                </a:solidFill>
                <a:latin typeface="Texta" panose="02000000000000000000" pitchFamily="50" charset="0"/>
              </a:defRPr>
            </a:lvl1pPr>
          </a:lstStyle>
          <a:p>
            <a:pPr lvl="0"/>
            <a:r>
              <a:rPr lang="nb-NO" dirty="0"/>
              <a:t>Kilde til sitat</a:t>
            </a:r>
          </a:p>
        </p:txBody>
      </p:sp>
      <p:sp>
        <p:nvSpPr>
          <p:cNvPr id="9" name="Plassholder for tekst 8"/>
          <p:cNvSpPr>
            <a:spLocks noGrp="1"/>
          </p:cNvSpPr>
          <p:nvPr>
            <p:ph type="body" sz="quarter" idx="11" hasCustomPrompt="1"/>
          </p:nvPr>
        </p:nvSpPr>
        <p:spPr>
          <a:xfrm>
            <a:off x="1260157" y="1224153"/>
            <a:ext cx="13321666" cy="3924490"/>
          </a:xfrm>
        </p:spPr>
        <p:txBody>
          <a:bodyPr>
            <a:normAutofit/>
          </a:bodyPr>
          <a:lstStyle>
            <a:lvl1pPr marL="540000" indent="-540000">
              <a:buClrTx/>
              <a:buFont typeface="Arial" panose="020B0604020202020204" pitchFamily="34" charset="0"/>
              <a:buChar char="•"/>
              <a:defRPr sz="4600">
                <a:solidFill>
                  <a:schemeClr val="bg1"/>
                </a:solidFill>
                <a:latin typeface="+mj-lt"/>
              </a:defRPr>
            </a:lvl1pPr>
          </a:lstStyle>
          <a:p>
            <a:pPr lvl="0"/>
            <a:r>
              <a:rPr lang="nb-NO" dirty="0"/>
              <a:t>Sett inn sitat</a:t>
            </a:r>
          </a:p>
        </p:txBody>
      </p:sp>
    </p:spTree>
    <p:extLst>
      <p:ext uri="{BB962C8B-B14F-4D97-AF65-F5344CB8AC3E}">
        <p14:creationId xmlns:p14="http://schemas.microsoft.com/office/powerpoint/2010/main" val="434141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tatslide Blå">
    <p:bg>
      <p:bgPr>
        <a:solidFill>
          <a:schemeClr val="accent2"/>
        </a:solidFill>
        <a:effectLst/>
      </p:bgPr>
    </p:bg>
    <p:spTree>
      <p:nvGrpSpPr>
        <p:cNvPr id="1" name=""/>
        <p:cNvGrpSpPr/>
        <p:nvPr/>
      </p:nvGrpSpPr>
      <p:grpSpPr>
        <a:xfrm>
          <a:off x="0" y="0"/>
          <a:ext cx="0" cy="0"/>
          <a:chOff x="0" y="0"/>
          <a:chExt cx="0" cy="0"/>
        </a:xfrm>
      </p:grpSpPr>
      <p:sp>
        <p:nvSpPr>
          <p:cNvPr id="7" name="Plassholder for tekst 6"/>
          <p:cNvSpPr>
            <a:spLocks noGrp="1"/>
          </p:cNvSpPr>
          <p:nvPr>
            <p:ph type="body" sz="quarter" idx="10" hasCustomPrompt="1"/>
          </p:nvPr>
        </p:nvSpPr>
        <p:spPr>
          <a:xfrm>
            <a:off x="1260157" y="5670710"/>
            <a:ext cx="13321666" cy="617796"/>
          </a:xfrm>
          <a:prstGeom prst="rect">
            <a:avLst/>
          </a:prstGeom>
        </p:spPr>
        <p:txBody>
          <a:bodyPr lIns="0" tIns="0" rIns="0" bIns="0"/>
          <a:lstStyle>
            <a:lvl1pPr marL="0" indent="0">
              <a:buNone/>
              <a:defRPr sz="2400" baseline="0">
                <a:solidFill>
                  <a:schemeClr val="bg1"/>
                </a:solidFill>
                <a:latin typeface="Texta" panose="02000000000000000000" pitchFamily="50" charset="0"/>
              </a:defRPr>
            </a:lvl1pPr>
          </a:lstStyle>
          <a:p>
            <a:pPr lvl="0"/>
            <a:r>
              <a:rPr lang="nb-NO" dirty="0"/>
              <a:t>Kilde til sitat</a:t>
            </a:r>
          </a:p>
        </p:txBody>
      </p:sp>
      <p:sp>
        <p:nvSpPr>
          <p:cNvPr id="9" name="Plassholder for tekst 8"/>
          <p:cNvSpPr>
            <a:spLocks noGrp="1"/>
          </p:cNvSpPr>
          <p:nvPr>
            <p:ph type="body" sz="quarter" idx="11" hasCustomPrompt="1"/>
          </p:nvPr>
        </p:nvSpPr>
        <p:spPr>
          <a:xfrm>
            <a:off x="1260157" y="1224153"/>
            <a:ext cx="13321666" cy="3924490"/>
          </a:xfrm>
        </p:spPr>
        <p:txBody>
          <a:bodyPr>
            <a:normAutofit/>
          </a:bodyPr>
          <a:lstStyle>
            <a:lvl1pPr marL="540000" indent="-540000">
              <a:buClrTx/>
              <a:buFont typeface="Arial" panose="020B0604020202020204" pitchFamily="34" charset="0"/>
              <a:buChar char="•"/>
              <a:defRPr sz="4600">
                <a:solidFill>
                  <a:schemeClr val="bg1"/>
                </a:solidFill>
                <a:latin typeface="+mj-lt"/>
              </a:defRPr>
            </a:lvl1pPr>
          </a:lstStyle>
          <a:p>
            <a:pPr lvl="0"/>
            <a:r>
              <a:rPr lang="nb-NO" dirty="0"/>
              <a:t>Sett inn sitat</a:t>
            </a:r>
          </a:p>
        </p:txBody>
      </p:sp>
    </p:spTree>
    <p:extLst>
      <p:ext uri="{BB962C8B-B14F-4D97-AF65-F5344CB8AC3E}">
        <p14:creationId xmlns:p14="http://schemas.microsoft.com/office/powerpoint/2010/main" val="3561456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260157" y="2592324"/>
            <a:ext cx="6480810" cy="547268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8461058" y="2592324"/>
            <a:ext cx="6480810" cy="547268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983651F3-9B16-40C6-B209-3688FC9C95F6}" type="datetimeFigureOut">
              <a:rPr lang="nb-NO" smtClean="0"/>
              <a:t>04.06.2020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1327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260157" y="288036"/>
            <a:ext cx="13861732" cy="1800285"/>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1260157" y="2590799"/>
            <a:ext cx="13861732" cy="5472684"/>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117491" y="8595439"/>
            <a:ext cx="1128185" cy="246221"/>
          </a:xfrm>
          <a:prstGeom prst="rect">
            <a:avLst/>
          </a:prstGeom>
        </p:spPr>
        <p:txBody>
          <a:bodyPr vert="horz" lIns="0" tIns="0" rIns="0" bIns="0" rtlCol="0" anchor="ctr">
            <a:normAutofit/>
          </a:bodyPr>
          <a:lstStyle>
            <a:lvl1pPr algn="l">
              <a:defRPr sz="1600">
                <a:solidFill>
                  <a:schemeClr val="tx1">
                    <a:tint val="75000"/>
                  </a:schemeClr>
                </a:solidFill>
              </a:defRPr>
            </a:lvl1pPr>
          </a:lstStyle>
          <a:p>
            <a:fld id="{983651F3-9B16-40C6-B209-3688FC9C95F6}" type="datetimeFigureOut">
              <a:rPr lang="nb-NO" smtClean="0"/>
              <a:t>04.06.2020</a:t>
            </a:fld>
            <a:endParaRPr lang="nb-NO"/>
          </a:p>
        </p:txBody>
      </p:sp>
      <p:sp>
        <p:nvSpPr>
          <p:cNvPr id="5" name="Plassholder for bunntekst 4"/>
          <p:cNvSpPr>
            <a:spLocks noGrp="1"/>
          </p:cNvSpPr>
          <p:nvPr>
            <p:ph type="ftr" sz="quarter" idx="3"/>
          </p:nvPr>
        </p:nvSpPr>
        <p:spPr>
          <a:xfrm>
            <a:off x="3165334" y="8595439"/>
            <a:ext cx="9923747" cy="246221"/>
          </a:xfrm>
          <a:prstGeom prst="rect">
            <a:avLst/>
          </a:prstGeom>
        </p:spPr>
        <p:txBody>
          <a:bodyPr vert="horz" lIns="0" tIns="0" rIns="0" bIns="0" rtlCol="0" anchor="ctr">
            <a:normAutofit/>
          </a:bodyPr>
          <a:lstStyle>
            <a:lvl1pPr algn="ctr">
              <a:defRPr sz="16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14725214" y="8595439"/>
            <a:ext cx="411708" cy="246221"/>
          </a:xfrm>
          <a:prstGeom prst="rect">
            <a:avLst/>
          </a:prstGeom>
        </p:spPr>
        <p:txBody>
          <a:bodyPr vert="horz" lIns="0" tIns="0" rIns="0" bIns="0" rtlCol="0" anchor="ctr">
            <a:normAutofit/>
          </a:bodyPr>
          <a:lstStyle>
            <a:lvl1pPr algn="r">
              <a:defRPr sz="1600">
                <a:solidFill>
                  <a:schemeClr val="tx1">
                    <a:tint val="75000"/>
                  </a:schemeClr>
                </a:solidFill>
              </a:defRPr>
            </a:lvl1pPr>
          </a:lstStyle>
          <a:p>
            <a:fld id="{5751DFAA-887F-4071-8EAD-E8CA316FCF06}" type="slidenum">
              <a:rPr lang="nb-NO" smtClean="0"/>
              <a:t>‹#›</a:t>
            </a:fld>
            <a:endParaRPr lang="nb-NO"/>
          </a:p>
        </p:txBody>
      </p:sp>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62" r:id="rId6"/>
    <p:sldLayoutId id="2147483663" r:id="rId7"/>
    <p:sldLayoutId id="2147483664" r:id="rId8"/>
    <p:sldLayoutId id="2147483652" r:id="rId9"/>
    <p:sldLayoutId id="2147483653" r:id="rId10"/>
    <p:sldLayoutId id="2147483665" r:id="rId11"/>
    <p:sldLayoutId id="2147483666" r:id="rId12"/>
    <p:sldLayoutId id="2147483654" r:id="rId13"/>
    <p:sldLayoutId id="2147483655" r:id="rId14"/>
  </p:sldLayoutIdLst>
  <p:txStyles>
    <p:titleStyle>
      <a:lvl1pPr algn="l" defTabSz="1219078" rtl="0" eaLnBrk="1" latinLnBrk="0" hangingPunct="1">
        <a:lnSpc>
          <a:spcPct val="90000"/>
        </a:lnSpc>
        <a:spcBef>
          <a:spcPct val="0"/>
        </a:spcBef>
        <a:buNone/>
        <a:defRPr sz="7200" kern="1200">
          <a:solidFill>
            <a:schemeClr val="accent1"/>
          </a:solidFill>
          <a:latin typeface="+mj-lt"/>
          <a:ea typeface="+mj-ea"/>
          <a:cs typeface="+mj-cs"/>
        </a:defRPr>
      </a:lvl1pPr>
    </p:titleStyle>
    <p:bodyStyle>
      <a:lvl1pPr marL="396000" indent="-396000" algn="l" defTabSz="1219078" rtl="0" eaLnBrk="1" latinLnBrk="0" hangingPunct="1">
        <a:lnSpc>
          <a:spcPct val="90000"/>
        </a:lnSpc>
        <a:spcBef>
          <a:spcPts val="1333"/>
        </a:spcBef>
        <a:buClr>
          <a:schemeClr val="accent1"/>
        </a:buClr>
        <a:buFont typeface="Arial" panose="020B0604020202020204" pitchFamily="34" charset="0"/>
        <a:buChar char="•"/>
        <a:defRPr sz="3400" kern="1200">
          <a:solidFill>
            <a:schemeClr val="tx1"/>
          </a:solidFill>
          <a:latin typeface="+mn-lt"/>
          <a:ea typeface="+mn-ea"/>
          <a:cs typeface="+mn-cs"/>
        </a:defRPr>
      </a:lvl1pPr>
      <a:lvl2pPr marL="792000" indent="-396000" algn="l" defTabSz="1219078" rtl="0" eaLnBrk="1" latinLnBrk="0" hangingPunct="1">
        <a:lnSpc>
          <a:spcPct val="90000"/>
        </a:lnSpc>
        <a:spcBef>
          <a:spcPts val="667"/>
        </a:spcBef>
        <a:buClr>
          <a:schemeClr val="accent1"/>
        </a:buClr>
        <a:buFont typeface="Arial" panose="020B0604020202020204" pitchFamily="34" charset="0"/>
        <a:buChar char="•"/>
        <a:defRPr sz="3200" kern="1200">
          <a:solidFill>
            <a:schemeClr val="tx1"/>
          </a:solidFill>
          <a:latin typeface="+mn-lt"/>
          <a:ea typeface="+mn-ea"/>
          <a:cs typeface="+mn-cs"/>
        </a:defRPr>
      </a:lvl2pPr>
      <a:lvl3pPr marL="1188000" indent="-396000" algn="l" defTabSz="1219078" rtl="0" eaLnBrk="1" latinLnBrk="0" hangingPunct="1">
        <a:lnSpc>
          <a:spcPct val="90000"/>
        </a:lnSpc>
        <a:spcBef>
          <a:spcPts val="667"/>
        </a:spcBef>
        <a:buClr>
          <a:schemeClr val="accent1"/>
        </a:buClr>
        <a:buFont typeface="Arial" panose="020B0604020202020204" pitchFamily="34" charset="0"/>
        <a:buChar char="•"/>
        <a:defRPr sz="2800" kern="1200">
          <a:solidFill>
            <a:schemeClr val="tx1"/>
          </a:solidFill>
          <a:latin typeface="+mn-lt"/>
          <a:ea typeface="+mn-ea"/>
          <a:cs typeface="+mn-cs"/>
        </a:defRPr>
      </a:lvl3pPr>
      <a:lvl4pPr marL="1584000" indent="-396000" algn="l" defTabSz="1219078" rtl="0" eaLnBrk="1" latinLnBrk="0" hangingPunct="1">
        <a:lnSpc>
          <a:spcPct val="90000"/>
        </a:lnSpc>
        <a:spcBef>
          <a:spcPts val="667"/>
        </a:spcBef>
        <a:buClr>
          <a:schemeClr val="accent1"/>
        </a:buClr>
        <a:buFont typeface="Arial" panose="020B0604020202020204" pitchFamily="34" charset="0"/>
        <a:buChar char="•"/>
        <a:defRPr sz="2400" kern="1200">
          <a:solidFill>
            <a:schemeClr val="tx1"/>
          </a:solidFill>
          <a:latin typeface="+mn-lt"/>
          <a:ea typeface="+mn-ea"/>
          <a:cs typeface="+mn-cs"/>
        </a:defRPr>
      </a:lvl4pPr>
      <a:lvl5pPr marL="1980000" indent="-396000" algn="l" defTabSz="1219078" rtl="0" eaLnBrk="1" latinLnBrk="0" hangingPunct="1">
        <a:lnSpc>
          <a:spcPct val="90000"/>
        </a:lnSpc>
        <a:spcBef>
          <a:spcPts val="667"/>
        </a:spcBef>
        <a:buClr>
          <a:schemeClr val="accent1"/>
        </a:buClr>
        <a:buFont typeface="Arial" panose="020B0604020202020204" pitchFamily="34" charset="0"/>
        <a:buChar char="•"/>
        <a:defRPr sz="2000" kern="1200">
          <a:solidFill>
            <a:schemeClr val="tx1"/>
          </a:solidFill>
          <a:latin typeface="+mn-lt"/>
          <a:ea typeface="+mn-ea"/>
          <a:cs typeface="+mn-cs"/>
        </a:defRPr>
      </a:lvl5pPr>
      <a:lvl6pPr marL="3352465"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04"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43"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082"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b-NO"/>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lovdata.no/dokument/NLE/lov/1814-05-17?q=constitution"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163467" y="2907271"/>
            <a:ext cx="12601575" cy="1121032"/>
          </a:xfrm>
        </p:spPr>
        <p:txBody>
          <a:bodyPr>
            <a:noAutofit/>
          </a:bodyPr>
          <a:lstStyle/>
          <a:p>
            <a:pPr algn="ctr"/>
            <a:r>
              <a:rPr lang="nb-NO" sz="6000" dirty="0"/>
              <a:t>Vårt parlamentariske system</a:t>
            </a:r>
            <a:br>
              <a:rPr lang="nb-NO" sz="6000" dirty="0"/>
            </a:br>
            <a:r>
              <a:rPr lang="nb-NO" sz="6000" dirty="0"/>
              <a:t>Maktfordelingsprinsippet</a:t>
            </a:r>
          </a:p>
        </p:txBody>
      </p:sp>
      <p:sp>
        <p:nvSpPr>
          <p:cNvPr id="4" name="Plassholder for tekst 3"/>
          <p:cNvSpPr>
            <a:spLocks noGrp="1"/>
          </p:cNvSpPr>
          <p:nvPr>
            <p:ph type="body" sz="quarter" idx="10"/>
          </p:nvPr>
        </p:nvSpPr>
        <p:spPr/>
        <p:txBody>
          <a:bodyPr/>
          <a:lstStyle/>
          <a:p>
            <a:r>
              <a:rPr lang="nb-NO" dirty="0"/>
              <a:t>04.06.2020</a:t>
            </a:r>
          </a:p>
        </p:txBody>
      </p:sp>
      <p:pic>
        <p:nvPicPr>
          <p:cNvPr id="5" name="Bilde 4">
            <a:extLst>
              <a:ext uri="{FF2B5EF4-FFF2-40B4-BE49-F238E27FC236}">
                <a16:creationId xmlns:a16="http://schemas.microsoft.com/office/drawing/2014/main" id="{E3174872-F5B0-4F33-9645-7893E0C3F6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5128" y="4851752"/>
            <a:ext cx="7104789" cy="3682649"/>
          </a:xfrm>
          <a:prstGeom prst="rect">
            <a:avLst/>
          </a:prstGeom>
        </p:spPr>
      </p:pic>
    </p:spTree>
    <p:extLst>
      <p:ext uri="{BB962C8B-B14F-4D97-AF65-F5344CB8AC3E}">
        <p14:creationId xmlns:p14="http://schemas.microsoft.com/office/powerpoint/2010/main" val="4000819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alpha val="75000"/>
          </a:srgbClr>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8F739EAC-52D0-4606-986A-7083DA59BEA6}"/>
              </a:ext>
            </a:extLst>
          </p:cNvPr>
          <p:cNvSpPr txBox="1"/>
          <p:nvPr/>
        </p:nvSpPr>
        <p:spPr>
          <a:xfrm>
            <a:off x="1260157" y="288036"/>
            <a:ext cx="6480810" cy="1800285"/>
          </a:xfrm>
          <a:prstGeom prst="rect">
            <a:avLst/>
          </a:prstGeom>
        </p:spPr>
        <p:txBody>
          <a:bodyPr vert="horz" lIns="0" tIns="0" rIns="0" bIns="0" rtlCol="0" anchor="b" anchorCtr="0">
            <a:normAutofit/>
          </a:bodyPr>
          <a:lstStyle/>
          <a:p>
            <a:pPr>
              <a:lnSpc>
                <a:spcPct val="90000"/>
              </a:lnSpc>
              <a:spcBef>
                <a:spcPct val="0"/>
              </a:spcBef>
              <a:spcAft>
                <a:spcPts val="600"/>
              </a:spcAft>
            </a:pPr>
            <a:r>
              <a:rPr lang="nb-NO" sz="7200" kern="1200" dirty="0">
                <a:solidFill>
                  <a:schemeClr val="bg1"/>
                </a:solidFill>
                <a:latin typeface="+mj-lt"/>
                <a:ea typeface="+mj-ea"/>
                <a:cs typeface="+mj-cs"/>
              </a:rPr>
              <a:t>Fylkesmannen</a:t>
            </a:r>
          </a:p>
        </p:txBody>
      </p:sp>
      <p:sp>
        <p:nvSpPr>
          <p:cNvPr id="3" name="TekstSylinder 2">
            <a:extLst>
              <a:ext uri="{FF2B5EF4-FFF2-40B4-BE49-F238E27FC236}">
                <a16:creationId xmlns:a16="http://schemas.microsoft.com/office/drawing/2014/main" id="{3A403A79-63AB-4AFE-A31C-9C7D5DF01386}"/>
              </a:ext>
            </a:extLst>
          </p:cNvPr>
          <p:cNvSpPr txBox="1"/>
          <p:nvPr/>
        </p:nvSpPr>
        <p:spPr>
          <a:xfrm>
            <a:off x="1260157" y="2592324"/>
            <a:ext cx="6480810" cy="5472684"/>
          </a:xfrm>
          <a:prstGeom prst="rect">
            <a:avLst/>
          </a:prstGeom>
        </p:spPr>
        <p:txBody>
          <a:bodyPr vert="horz" lIns="0" tIns="0" rIns="0" bIns="0" rtlCol="0">
            <a:normAutofit/>
          </a:bodyPr>
          <a:lstStyle/>
          <a:p>
            <a:pPr>
              <a:lnSpc>
                <a:spcPct val="90000"/>
              </a:lnSpc>
              <a:spcAft>
                <a:spcPts val="600"/>
              </a:spcAft>
              <a:buClr>
                <a:schemeClr val="accent1"/>
              </a:buClr>
            </a:pPr>
            <a:r>
              <a:rPr lang="nb-NO" sz="3400" dirty="0"/>
              <a:t>Den statlige administrasjonen i fylkene er fylkesmannen, som utfører forvaltningsoppgaver på vegne av departementene. Fylkesmannen fører tilsyn med kommunenes og fylkeskommunens virksomhet innen sitt område, og er klageinstans for mange typer kommunale vedtak.</a:t>
            </a:r>
          </a:p>
        </p:txBody>
      </p:sp>
      <p:pic>
        <p:nvPicPr>
          <p:cNvPr id="3074" name="Picture 2" descr="Fylkesmannen retter på kommunen: Kyndig hjelp utløser ikke plankrav">
            <a:extLst>
              <a:ext uri="{FF2B5EF4-FFF2-40B4-BE49-F238E27FC236}">
                <a16:creationId xmlns:a16="http://schemas.microsoft.com/office/drawing/2014/main" id="{E5A9583C-3285-4851-A750-8E35D27FC3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61058" y="2742643"/>
            <a:ext cx="6480810" cy="3645455"/>
          </a:xfrm>
          <a:prstGeom prst="rect">
            <a:avLst/>
          </a:prstGeom>
          <a:solidFill>
            <a:srgbClr val="FFFFFF"/>
          </a:solidFill>
        </p:spPr>
      </p:pic>
    </p:spTree>
    <p:extLst>
      <p:ext uri="{BB962C8B-B14F-4D97-AF65-F5344CB8AC3E}">
        <p14:creationId xmlns:p14="http://schemas.microsoft.com/office/powerpoint/2010/main" val="335893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alpha val="76000"/>
          </a:srgbClr>
        </a:solidFill>
        <a:effectLst/>
      </p:bgPr>
    </p:bg>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74E7C9ED-BA58-405C-8B2F-406F83B1294B}"/>
              </a:ext>
            </a:extLst>
          </p:cNvPr>
          <p:cNvSpPr txBox="1"/>
          <p:nvPr/>
        </p:nvSpPr>
        <p:spPr>
          <a:xfrm>
            <a:off x="8390236" y="1720830"/>
            <a:ext cx="6363731" cy="6001643"/>
          </a:xfrm>
          <a:prstGeom prst="rect">
            <a:avLst/>
          </a:prstGeom>
          <a:noFill/>
        </p:spPr>
        <p:txBody>
          <a:bodyPr wrap="square" rtlCol="0">
            <a:spAutoFit/>
          </a:bodyPr>
          <a:lstStyle/>
          <a:p>
            <a:r>
              <a:rPr lang="nb-NO" dirty="0">
                <a:solidFill>
                  <a:schemeClr val="bg1"/>
                </a:solidFill>
              </a:rPr>
              <a:t>Kommune, betegnelse på et geografisk avgrenset område eller fellesskap som nyter en viss grad av selvstendighet i forhold til overordnede organer.</a:t>
            </a:r>
          </a:p>
          <a:p>
            <a:r>
              <a:rPr lang="nb-NO" dirty="0">
                <a:solidFill>
                  <a:schemeClr val="bg1"/>
                </a:solidFill>
              </a:rPr>
              <a:t>I dag er denne selvstendighet som regel gitt av en stat, som da norske kommuner fikk lokalt selvstyre i 1837 gjennom vedtaket av formannskapslovene for henholdsvis byene og landdistriktene.</a:t>
            </a:r>
          </a:p>
          <a:p>
            <a:r>
              <a:rPr lang="nb-NO" dirty="0">
                <a:solidFill>
                  <a:schemeClr val="bg1"/>
                </a:solidFill>
              </a:rPr>
              <a:t>Kommunen kalles tidvis primærkommune for å skille fra fylkeskommunen. </a:t>
            </a:r>
            <a:br>
              <a:rPr lang="nb-NO" dirty="0">
                <a:solidFill>
                  <a:schemeClr val="bg1"/>
                </a:solidFill>
              </a:rPr>
            </a:br>
            <a:r>
              <a:rPr lang="nb-NO" dirty="0">
                <a:solidFill>
                  <a:schemeClr val="bg1"/>
                </a:solidFill>
              </a:rPr>
              <a:t>Norge har per 1.1.2020 totalt 358 kommuner. De aller fleste er styrt etter formannskapsprinsippet, men flere av de store kommunene er styrt etter den parlamentariske modellen.</a:t>
            </a:r>
          </a:p>
        </p:txBody>
      </p:sp>
      <p:pic>
        <p:nvPicPr>
          <p:cNvPr id="4098" name="Picture 2" descr="Avdelingsleder, Bergli botiltak, ambulante tjenester | Lederjobb.no">
            <a:extLst>
              <a:ext uri="{FF2B5EF4-FFF2-40B4-BE49-F238E27FC236}">
                <a16:creationId xmlns:a16="http://schemas.microsoft.com/office/drawing/2014/main" id="{ABF940EE-147A-4D0C-8551-4E8CE2742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901" y="2560165"/>
            <a:ext cx="5951324" cy="297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784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ilderesultat for media den fjerde statsmakt">
            <a:extLst>
              <a:ext uri="{FF2B5EF4-FFF2-40B4-BE49-F238E27FC236}">
                <a16:creationId xmlns:a16="http://schemas.microsoft.com/office/drawing/2014/main" id="{AE61A9F4-BEA2-4CAF-9BC6-6B9986A8F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7" y="447"/>
            <a:ext cx="16165521" cy="914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011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ilderesultat for media den fjerde statsmakt">
            <a:extLst>
              <a:ext uri="{FF2B5EF4-FFF2-40B4-BE49-F238E27FC236}">
                <a16:creationId xmlns:a16="http://schemas.microsoft.com/office/drawing/2014/main" id="{614AE31E-D422-4ED9-AE6D-5283EDC915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80" b="12350"/>
          <a:stretch/>
        </p:blipFill>
        <p:spPr bwMode="auto">
          <a:xfrm>
            <a:off x="26" y="460"/>
            <a:ext cx="16254386" cy="914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189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ilderesultat for media">
            <a:extLst>
              <a:ext uri="{FF2B5EF4-FFF2-40B4-BE49-F238E27FC236}">
                <a16:creationId xmlns:a16="http://schemas.microsoft.com/office/drawing/2014/main" id="{3C110098-F140-4BE8-81FE-4AFD098B8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422" y="447"/>
            <a:ext cx="12393990" cy="9143107"/>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3A922A2E-9595-4D31-97EC-C07B2C7E068E}"/>
              </a:ext>
            </a:extLst>
          </p:cNvPr>
          <p:cNvSpPr txBox="1"/>
          <p:nvPr/>
        </p:nvSpPr>
        <p:spPr>
          <a:xfrm>
            <a:off x="255856" y="602463"/>
            <a:ext cx="3326135" cy="1077218"/>
          </a:xfrm>
          <a:prstGeom prst="rect">
            <a:avLst/>
          </a:prstGeom>
          <a:noFill/>
        </p:spPr>
        <p:txBody>
          <a:bodyPr wrap="square" rtlCol="0">
            <a:spAutoFit/>
          </a:bodyPr>
          <a:lstStyle/>
          <a:p>
            <a:r>
              <a:rPr lang="nb-NO" sz="3200" b="1" dirty="0"/>
              <a:t>Den fjerde statsmakt?</a:t>
            </a:r>
          </a:p>
        </p:txBody>
      </p:sp>
    </p:spTree>
    <p:extLst>
      <p:ext uri="{BB962C8B-B14F-4D97-AF65-F5344CB8AC3E}">
        <p14:creationId xmlns:p14="http://schemas.microsoft.com/office/powerpoint/2010/main" val="2490219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alpha val="76000"/>
          </a:srgbClr>
        </a:solidFill>
        <a:effectLst/>
      </p:bgPr>
    </p:bg>
    <p:spTree>
      <p:nvGrpSpPr>
        <p:cNvPr id="1" name=""/>
        <p:cNvGrpSpPr/>
        <p:nvPr/>
      </p:nvGrpSpPr>
      <p:grpSpPr>
        <a:xfrm>
          <a:off x="0" y="0"/>
          <a:ext cx="0" cy="0"/>
          <a:chOff x="0" y="0"/>
          <a:chExt cx="0" cy="0"/>
        </a:xfrm>
      </p:grpSpPr>
      <p:pic>
        <p:nvPicPr>
          <p:cNvPr id="18434" name="Picture 2" descr="Bilderesultat for media den fjerde statsmakt">
            <a:extLst>
              <a:ext uri="{FF2B5EF4-FFF2-40B4-BE49-F238E27FC236}">
                <a16:creationId xmlns:a16="http://schemas.microsoft.com/office/drawing/2014/main" id="{C0BAE4CD-D677-4929-A6E7-2606C9E8437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5106" y="858319"/>
            <a:ext cx="13204200" cy="742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248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alpha val="75000"/>
          </a:srgbClr>
        </a:solidFill>
        <a:effectLst/>
      </p:bgPr>
    </p:bg>
    <p:spTree>
      <p:nvGrpSpPr>
        <p:cNvPr id="1" name=""/>
        <p:cNvGrpSpPr/>
        <p:nvPr/>
      </p:nvGrpSpPr>
      <p:grpSpPr>
        <a:xfrm>
          <a:off x="0" y="0"/>
          <a:ext cx="0" cy="0"/>
          <a:chOff x="0" y="0"/>
          <a:chExt cx="0" cy="0"/>
        </a:xfrm>
      </p:grpSpPr>
      <p:pic>
        <p:nvPicPr>
          <p:cNvPr id="19458" name="Picture 2" descr="Relatert bilde">
            <a:extLst>
              <a:ext uri="{FF2B5EF4-FFF2-40B4-BE49-F238E27FC236}">
                <a16:creationId xmlns:a16="http://schemas.microsoft.com/office/drawing/2014/main" id="{6DE7FC5A-91D5-4829-93BC-D9CC28FA402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75631" y="858318"/>
            <a:ext cx="9903151" cy="7427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08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alpha val="76000"/>
          </a:srgbClr>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1D602D26-C5B3-4224-B404-83B2BD0E6DAD}"/>
              </a:ext>
            </a:extLst>
          </p:cNvPr>
          <p:cNvSpPr txBox="1"/>
          <p:nvPr/>
        </p:nvSpPr>
        <p:spPr>
          <a:xfrm>
            <a:off x="3447535" y="278177"/>
            <a:ext cx="7241059" cy="1501196"/>
          </a:xfrm>
          <a:prstGeom prst="rect">
            <a:avLst/>
          </a:prstGeom>
        </p:spPr>
        <p:txBody>
          <a:bodyPr vert="horz" lIns="121908" tIns="60954" rIns="121908" bIns="60954" rtlCol="0" anchor="b">
            <a:normAutofit/>
          </a:bodyPr>
          <a:lstStyle/>
          <a:p>
            <a:pPr>
              <a:lnSpc>
                <a:spcPct val="90000"/>
              </a:lnSpc>
              <a:spcBef>
                <a:spcPct val="0"/>
              </a:spcBef>
              <a:spcAft>
                <a:spcPts val="800"/>
              </a:spcAft>
            </a:pPr>
            <a:r>
              <a:rPr lang="en-US" sz="7999" b="1" dirty="0" err="1">
                <a:solidFill>
                  <a:schemeClr val="bg1"/>
                </a:solidFill>
                <a:latin typeface="+mj-lt"/>
                <a:ea typeface="+mj-ea"/>
                <a:cs typeface="+mj-cs"/>
              </a:rPr>
              <a:t>Sosiale</a:t>
            </a:r>
            <a:r>
              <a:rPr lang="en-US" sz="7999" b="1" dirty="0">
                <a:solidFill>
                  <a:schemeClr val="bg1"/>
                </a:solidFill>
                <a:latin typeface="+mj-lt"/>
                <a:ea typeface="+mj-ea"/>
                <a:cs typeface="+mj-cs"/>
              </a:rPr>
              <a:t> </a:t>
            </a:r>
            <a:r>
              <a:rPr lang="en-US" sz="7999" b="1" dirty="0" err="1">
                <a:solidFill>
                  <a:schemeClr val="bg1"/>
                </a:solidFill>
                <a:latin typeface="+mj-lt"/>
                <a:ea typeface="+mj-ea"/>
                <a:cs typeface="+mj-cs"/>
              </a:rPr>
              <a:t>medier</a:t>
            </a:r>
            <a:r>
              <a:rPr lang="en-US" sz="7999" b="1" dirty="0">
                <a:solidFill>
                  <a:schemeClr val="bg1"/>
                </a:solidFill>
                <a:latin typeface="+mj-lt"/>
                <a:ea typeface="+mj-ea"/>
                <a:cs typeface="+mj-cs"/>
              </a:rPr>
              <a:t>!?</a:t>
            </a:r>
          </a:p>
        </p:txBody>
      </p:sp>
      <p:pic>
        <p:nvPicPr>
          <p:cNvPr id="15362" name="Picture 2" descr="Bilderesultat for media">
            <a:extLst>
              <a:ext uri="{FF2B5EF4-FFF2-40B4-BE49-F238E27FC236}">
                <a16:creationId xmlns:a16="http://schemas.microsoft.com/office/drawing/2014/main" id="{4DAE0E7F-8DEF-46D0-9214-9C39A9F2F8B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3198" y="2378826"/>
            <a:ext cx="6471872" cy="4306735"/>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01C6B603-5171-4152-A905-CB79E98E04E4}"/>
              </a:ext>
            </a:extLst>
          </p:cNvPr>
          <p:cNvSpPr txBox="1"/>
          <p:nvPr/>
        </p:nvSpPr>
        <p:spPr>
          <a:xfrm>
            <a:off x="7636476" y="2391738"/>
            <a:ext cx="7871253" cy="4893647"/>
          </a:xfrm>
          <a:prstGeom prst="rect">
            <a:avLst/>
          </a:prstGeom>
          <a:noFill/>
        </p:spPr>
        <p:txBody>
          <a:bodyPr wrap="square" rtlCol="0">
            <a:spAutoFit/>
          </a:bodyPr>
          <a:lstStyle/>
          <a:p>
            <a:r>
              <a:rPr lang="nb-NO" dirty="0">
                <a:solidFill>
                  <a:schemeClr val="bg1"/>
                </a:solidFill>
              </a:rPr>
              <a:t>Sosiale medier er nettsider og apper som tilrettelegger for å skape og dele innhold, og å delta i sosiale nettverk.</a:t>
            </a:r>
          </a:p>
          <a:p>
            <a:r>
              <a:rPr lang="nb-NO" dirty="0">
                <a:solidFill>
                  <a:schemeClr val="bg1"/>
                </a:solidFill>
              </a:rPr>
              <a:t>Facebook er det mest vanlige sosiale mediet, både i Norge og internasjonalt, men også </a:t>
            </a:r>
            <a:r>
              <a:rPr lang="nb-NO" dirty="0" err="1">
                <a:solidFill>
                  <a:schemeClr val="bg1"/>
                </a:solidFill>
              </a:rPr>
              <a:t>Twitter</a:t>
            </a:r>
            <a:r>
              <a:rPr lang="nb-NO" dirty="0">
                <a:solidFill>
                  <a:schemeClr val="bg1"/>
                </a:solidFill>
              </a:rPr>
              <a:t>, Instagram, </a:t>
            </a:r>
            <a:r>
              <a:rPr lang="nb-NO" dirty="0" err="1">
                <a:solidFill>
                  <a:schemeClr val="bg1"/>
                </a:solidFill>
              </a:rPr>
              <a:t>YouTube</a:t>
            </a:r>
            <a:r>
              <a:rPr lang="nb-NO" dirty="0">
                <a:solidFill>
                  <a:schemeClr val="bg1"/>
                </a:solidFill>
              </a:rPr>
              <a:t> og </a:t>
            </a:r>
            <a:r>
              <a:rPr lang="nb-NO" dirty="0" err="1">
                <a:solidFill>
                  <a:schemeClr val="bg1"/>
                </a:solidFill>
              </a:rPr>
              <a:t>Snapchater</a:t>
            </a:r>
            <a:r>
              <a:rPr lang="nb-NO" dirty="0">
                <a:solidFill>
                  <a:schemeClr val="bg1"/>
                </a:solidFill>
              </a:rPr>
              <a:t> mye brukt.</a:t>
            </a:r>
          </a:p>
          <a:p>
            <a:endParaRPr lang="nb-NO" dirty="0">
              <a:solidFill>
                <a:schemeClr val="bg1"/>
              </a:solidFill>
            </a:endParaRPr>
          </a:p>
          <a:p>
            <a:r>
              <a:rPr lang="nb-NO" dirty="0">
                <a:solidFill>
                  <a:schemeClr val="bg1"/>
                </a:solidFill>
              </a:rPr>
              <a:t>Sosiale medier har endret måten vi kommuniserer på, både i hverdagen og i jobbsammenheng. Sosiale medier brukes av privatpersoner til å kommunisere med andre brukere, men de brukes også til nyhetsformidling, markedsføring, politiske ytringer og offentlig informasjon.</a:t>
            </a:r>
          </a:p>
          <a:p>
            <a:endParaRPr lang="nb-NO" dirty="0"/>
          </a:p>
        </p:txBody>
      </p:sp>
    </p:spTree>
    <p:extLst>
      <p:ext uri="{BB962C8B-B14F-4D97-AF65-F5344CB8AC3E}">
        <p14:creationId xmlns:p14="http://schemas.microsoft.com/office/powerpoint/2010/main" val="1612586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alpha val="75000"/>
          </a:srgbClr>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A416E52-6672-4F24-A08B-209AE717C83C}"/>
              </a:ext>
            </a:extLst>
          </p:cNvPr>
          <p:cNvSpPr/>
          <p:nvPr/>
        </p:nvSpPr>
        <p:spPr>
          <a:xfrm>
            <a:off x="9114019" y="2565222"/>
            <a:ext cx="6505731" cy="2677656"/>
          </a:xfrm>
          <a:prstGeom prst="rect">
            <a:avLst/>
          </a:prstGeom>
        </p:spPr>
        <p:txBody>
          <a:bodyPr wrap="square">
            <a:spAutoFit/>
          </a:bodyPr>
          <a:lstStyle/>
          <a:p>
            <a:r>
              <a:rPr lang="nb-NO" dirty="0">
                <a:solidFill>
                  <a:schemeClr val="bg1"/>
                </a:solidFill>
              </a:rPr>
              <a:t>Falsk nyhet (</a:t>
            </a:r>
            <a:r>
              <a:rPr lang="nb-NO" dirty="0" err="1">
                <a:solidFill>
                  <a:schemeClr val="bg1"/>
                </a:solidFill>
              </a:rPr>
              <a:t>Fake</a:t>
            </a:r>
            <a:r>
              <a:rPr lang="nb-NO" dirty="0">
                <a:solidFill>
                  <a:schemeClr val="bg1"/>
                </a:solidFill>
              </a:rPr>
              <a:t> </a:t>
            </a:r>
            <a:r>
              <a:rPr lang="nb-NO" dirty="0" err="1">
                <a:solidFill>
                  <a:schemeClr val="bg1"/>
                </a:solidFill>
              </a:rPr>
              <a:t>news</a:t>
            </a:r>
            <a:r>
              <a:rPr lang="nb-NO" dirty="0">
                <a:solidFill>
                  <a:schemeClr val="bg1"/>
                </a:solidFill>
              </a:rPr>
              <a:t>) er et omstridt begrep som etter den opprinnelige definisjonen retter seg mot nyhetsliknende opplysninger med uriktig, mangelfullt eller villedende innhold eller med falsk avsender som noen med vilje lager og sprer gjennom ulike nyhetskanaler og sosiale medier.</a:t>
            </a:r>
          </a:p>
        </p:txBody>
      </p:sp>
      <p:pic>
        <p:nvPicPr>
          <p:cNvPr id="1026" name="Picture 2" descr="Slik avslører du desinformasjon og falske nyheter | Medietilsynet">
            <a:extLst>
              <a:ext uri="{FF2B5EF4-FFF2-40B4-BE49-F238E27FC236}">
                <a16:creationId xmlns:a16="http://schemas.microsoft.com/office/drawing/2014/main" id="{8B2B737E-BC06-4C3D-8DDD-125C3630B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56" y="1000125"/>
            <a:ext cx="7143750" cy="7143750"/>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CDA47AA9-8EBE-488C-8267-7C0C345305F9}"/>
              </a:ext>
            </a:extLst>
          </p:cNvPr>
          <p:cNvSpPr txBox="1"/>
          <p:nvPr/>
        </p:nvSpPr>
        <p:spPr>
          <a:xfrm>
            <a:off x="9114019" y="1136822"/>
            <a:ext cx="5985938" cy="646331"/>
          </a:xfrm>
          <a:prstGeom prst="rect">
            <a:avLst/>
          </a:prstGeom>
          <a:noFill/>
        </p:spPr>
        <p:txBody>
          <a:bodyPr wrap="square" rtlCol="0">
            <a:spAutoFit/>
          </a:bodyPr>
          <a:lstStyle/>
          <a:p>
            <a:r>
              <a:rPr lang="nb-NO" sz="3600" dirty="0">
                <a:solidFill>
                  <a:schemeClr val="bg1"/>
                </a:solidFill>
              </a:rPr>
              <a:t>Falske nyheter</a:t>
            </a:r>
          </a:p>
        </p:txBody>
      </p:sp>
    </p:spTree>
    <p:extLst>
      <p:ext uri="{BB962C8B-B14F-4D97-AF65-F5344CB8AC3E}">
        <p14:creationId xmlns:p14="http://schemas.microsoft.com/office/powerpoint/2010/main" val="1309145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200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alpha val="83000"/>
          </a:srgbClr>
        </a:solidFill>
        <a:effectLst/>
      </p:bgPr>
    </p:bg>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4CAC0DCC-942D-4B82-B848-3C76A1F9C561}"/>
              </a:ext>
            </a:extLst>
          </p:cNvPr>
          <p:cNvSpPr txBox="1"/>
          <p:nvPr/>
        </p:nvSpPr>
        <p:spPr>
          <a:xfrm>
            <a:off x="1887856" y="3016536"/>
            <a:ext cx="12660546" cy="3046988"/>
          </a:xfrm>
          <a:prstGeom prst="rect">
            <a:avLst/>
          </a:prstGeom>
          <a:noFill/>
        </p:spPr>
        <p:txBody>
          <a:bodyPr wrap="square" rtlCol="0">
            <a:spAutoFit/>
          </a:bodyPr>
          <a:lstStyle/>
          <a:p>
            <a:pPr algn="ctr"/>
            <a:r>
              <a:rPr lang="nb-NO" sz="3200" b="1" dirty="0">
                <a:solidFill>
                  <a:schemeClr val="bg1"/>
                </a:solidFill>
              </a:rPr>
              <a:t>Cerebral Parese-foreningen å styrke deltakelsen til ungdommer med nedsatt funksjonsevne i organisasjonslivet, verv i fylkeskommunen, kommuner og i politisk arbeid.</a:t>
            </a:r>
          </a:p>
          <a:p>
            <a:pPr algn="ctr"/>
            <a:r>
              <a:rPr lang="nb-NO" sz="3200" b="1" dirty="0">
                <a:solidFill>
                  <a:schemeClr val="bg1"/>
                </a:solidFill>
              </a:rPr>
              <a:t>Dette forutsetter kompetanse, innsikt og forståelse av hvordan samfunnslivet fungerer.</a:t>
            </a:r>
          </a:p>
        </p:txBody>
      </p:sp>
    </p:spTree>
    <p:extLst>
      <p:ext uri="{BB962C8B-B14F-4D97-AF65-F5344CB8AC3E}">
        <p14:creationId xmlns:p14="http://schemas.microsoft.com/office/powerpoint/2010/main" val="1409648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alpha val="76000"/>
          </a:srgbClr>
        </a:solidFill>
        <a:effectLst/>
      </p:bgPr>
    </p:bg>
    <p:spTree>
      <p:nvGrpSpPr>
        <p:cNvPr id="1" name=""/>
        <p:cNvGrpSpPr/>
        <p:nvPr/>
      </p:nvGrpSpPr>
      <p:grpSpPr>
        <a:xfrm>
          <a:off x="0" y="0"/>
          <a:ext cx="0" cy="0"/>
          <a:chOff x="0" y="0"/>
          <a:chExt cx="0" cy="0"/>
        </a:xfrm>
      </p:grpSpPr>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201" y="433912"/>
            <a:ext cx="5219970" cy="8709643"/>
          </a:xfrm>
          <a:prstGeom prst="rect">
            <a:avLst/>
          </a:prstGeom>
        </p:spPr>
      </p:pic>
      <p:sp>
        <p:nvSpPr>
          <p:cNvPr id="5" name="TekstSylinder 4"/>
          <p:cNvSpPr txBox="1"/>
          <p:nvPr/>
        </p:nvSpPr>
        <p:spPr>
          <a:xfrm>
            <a:off x="711107" y="3061354"/>
            <a:ext cx="7209573" cy="3046988"/>
          </a:xfrm>
          <a:prstGeom prst="rect">
            <a:avLst/>
          </a:prstGeom>
          <a:noFill/>
        </p:spPr>
        <p:txBody>
          <a:bodyPr wrap="square" rtlCol="0">
            <a:spAutoFit/>
          </a:bodyPr>
          <a:lstStyle/>
          <a:p>
            <a:r>
              <a:rPr lang="nb-NO" sz="3200" b="1" dirty="0">
                <a:solidFill>
                  <a:schemeClr val="bg1"/>
                </a:solidFill>
              </a:rPr>
              <a:t>5,368 million innbyggere i Norge</a:t>
            </a:r>
          </a:p>
          <a:p>
            <a:r>
              <a:rPr lang="nb-NO" sz="3200" b="1" dirty="0">
                <a:solidFill>
                  <a:schemeClr val="bg1"/>
                </a:solidFill>
              </a:rPr>
              <a:t>Oslo er hovedstaden -  681.000 innbyggere</a:t>
            </a:r>
          </a:p>
          <a:p>
            <a:r>
              <a:rPr lang="nb-NO" sz="3200" b="1" dirty="0">
                <a:solidFill>
                  <a:schemeClr val="bg1"/>
                </a:solidFill>
              </a:rPr>
              <a:t>11 fylker (2020)</a:t>
            </a:r>
          </a:p>
          <a:p>
            <a:r>
              <a:rPr lang="nb-NO" sz="3200" b="1" dirty="0">
                <a:solidFill>
                  <a:schemeClr val="bg1"/>
                </a:solidFill>
              </a:rPr>
              <a:t>356 kommuner (2020)</a:t>
            </a:r>
          </a:p>
          <a:p>
            <a:r>
              <a:rPr lang="nb-NO" sz="3200" b="1" dirty="0">
                <a:solidFill>
                  <a:schemeClr val="bg1"/>
                </a:solidFill>
              </a:rPr>
              <a:t>Beholde «gamle» valgdistrikter</a:t>
            </a:r>
          </a:p>
        </p:txBody>
      </p:sp>
    </p:spTree>
    <p:extLst>
      <p:ext uri="{BB962C8B-B14F-4D97-AF65-F5344CB8AC3E}">
        <p14:creationId xmlns:p14="http://schemas.microsoft.com/office/powerpoint/2010/main" val="3815156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alpha val="76000"/>
          </a:srgbClr>
        </a:solidFill>
        <a:effectLst/>
      </p:bgPr>
    </p:bg>
    <p:spTree>
      <p:nvGrpSpPr>
        <p:cNvPr id="1" name=""/>
        <p:cNvGrpSpPr/>
        <p:nvPr/>
      </p:nvGrpSpPr>
      <p:grpSpPr>
        <a:xfrm>
          <a:off x="0" y="0"/>
          <a:ext cx="0" cy="0"/>
          <a:chOff x="0" y="0"/>
          <a:chExt cx="0" cy="0"/>
        </a:xfrm>
      </p:grpSpPr>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101" y="323943"/>
            <a:ext cx="6624089" cy="4002153"/>
          </a:xfrm>
          <a:prstGeom prst="rect">
            <a:avLst/>
          </a:prstGeom>
        </p:spPr>
      </p:pic>
      <p:pic>
        <p:nvPicPr>
          <p:cNvPr id="3" name="Bil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9217" y="323945"/>
            <a:ext cx="5627568" cy="7844862"/>
          </a:xfrm>
          <a:prstGeom prst="rect">
            <a:avLst/>
          </a:prstGeom>
        </p:spPr>
      </p:pic>
      <p:sp>
        <p:nvSpPr>
          <p:cNvPr id="5" name="TekstSylinder 4">
            <a:extLst>
              <a:ext uri="{FF2B5EF4-FFF2-40B4-BE49-F238E27FC236}">
                <a16:creationId xmlns:a16="http://schemas.microsoft.com/office/drawing/2014/main" id="{96920D57-D5D2-4F6A-A07F-58E333DC2B23}"/>
              </a:ext>
            </a:extLst>
          </p:cNvPr>
          <p:cNvSpPr txBox="1"/>
          <p:nvPr/>
        </p:nvSpPr>
        <p:spPr>
          <a:xfrm>
            <a:off x="639105" y="5004006"/>
            <a:ext cx="6120082" cy="1569660"/>
          </a:xfrm>
          <a:prstGeom prst="rect">
            <a:avLst/>
          </a:prstGeom>
          <a:noFill/>
        </p:spPr>
        <p:txBody>
          <a:bodyPr wrap="square" rtlCol="0">
            <a:spAutoFit/>
          </a:bodyPr>
          <a:lstStyle/>
          <a:p>
            <a:r>
              <a:rPr lang="nb-NO" b="1" dirty="0"/>
              <a:t>Norges Grunnlov: </a:t>
            </a:r>
          </a:p>
          <a:p>
            <a:r>
              <a:rPr lang="nb-NO" b="1" dirty="0"/>
              <a:t>Skrevet og vedtatt på Eidsvoll i 1814</a:t>
            </a:r>
          </a:p>
          <a:p>
            <a:endParaRPr lang="nb-NO" b="1" dirty="0"/>
          </a:p>
          <a:p>
            <a:r>
              <a:rPr lang="nb-NO" b="1" dirty="0"/>
              <a:t>Norge løsriver seg fra Sverige i 1905</a:t>
            </a:r>
          </a:p>
        </p:txBody>
      </p:sp>
    </p:spTree>
    <p:extLst>
      <p:ext uri="{BB962C8B-B14F-4D97-AF65-F5344CB8AC3E}">
        <p14:creationId xmlns:p14="http://schemas.microsoft.com/office/powerpoint/2010/main" val="2823141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alpha val="76000"/>
          </a:srgbClr>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C0CF70FB-7200-4A48-83C8-2799230738AE}"/>
              </a:ext>
            </a:extLst>
          </p:cNvPr>
          <p:cNvSpPr txBox="1"/>
          <p:nvPr/>
        </p:nvSpPr>
        <p:spPr>
          <a:xfrm>
            <a:off x="1575118" y="971952"/>
            <a:ext cx="12744171" cy="800219"/>
          </a:xfrm>
          <a:prstGeom prst="rect">
            <a:avLst/>
          </a:prstGeom>
          <a:noFill/>
        </p:spPr>
        <p:txBody>
          <a:bodyPr wrap="square" rtlCol="0">
            <a:spAutoFit/>
          </a:bodyPr>
          <a:lstStyle/>
          <a:p>
            <a:pPr algn="ctr"/>
            <a:r>
              <a:rPr lang="nb-NO" sz="2800" b="1" dirty="0">
                <a:solidFill>
                  <a:schemeClr val="bg1"/>
                </a:solidFill>
              </a:rPr>
              <a:t>Maktfordelingsprinsippet og det parlamentariske system</a:t>
            </a:r>
          </a:p>
          <a:p>
            <a:endParaRPr lang="nb-NO" sz="1800" dirty="0"/>
          </a:p>
        </p:txBody>
      </p:sp>
      <p:pic>
        <p:nvPicPr>
          <p:cNvPr id="1026" name="Picture 2">
            <a:extLst>
              <a:ext uri="{FF2B5EF4-FFF2-40B4-BE49-F238E27FC236}">
                <a16:creationId xmlns:a16="http://schemas.microsoft.com/office/drawing/2014/main" id="{A837845E-C46D-4D8E-8796-82BF6FBF6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197" y="1907964"/>
            <a:ext cx="1809574" cy="23810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BE846AF-4A52-4068-B391-11D0B8B50A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5644" y="1925058"/>
            <a:ext cx="4161999" cy="23639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eresultat for domstol">
            <a:extLst>
              <a:ext uri="{FF2B5EF4-FFF2-40B4-BE49-F238E27FC236}">
                <a16:creationId xmlns:a16="http://schemas.microsoft.com/office/drawing/2014/main" id="{E9880DE4-71FC-4BC8-B8A8-D692004F09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6910" y="5263380"/>
            <a:ext cx="4540670" cy="2365236"/>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DB1E99D5-3452-4364-913F-4E73B662A9E1}"/>
              </a:ext>
            </a:extLst>
          </p:cNvPr>
          <p:cNvSpPr txBox="1"/>
          <p:nvPr/>
        </p:nvSpPr>
        <p:spPr>
          <a:xfrm>
            <a:off x="1783948" y="4472104"/>
            <a:ext cx="3206619" cy="369332"/>
          </a:xfrm>
          <a:prstGeom prst="rect">
            <a:avLst/>
          </a:prstGeom>
          <a:noFill/>
        </p:spPr>
        <p:txBody>
          <a:bodyPr wrap="square" rtlCol="0">
            <a:spAutoFit/>
          </a:bodyPr>
          <a:lstStyle/>
          <a:p>
            <a:r>
              <a:rPr lang="nb-NO" sz="1800" dirty="0">
                <a:solidFill>
                  <a:schemeClr val="bg1"/>
                </a:solidFill>
              </a:rPr>
              <a:t>Stortinget - Parlament</a:t>
            </a:r>
          </a:p>
        </p:txBody>
      </p:sp>
      <p:sp>
        <p:nvSpPr>
          <p:cNvPr id="4" name="TekstSylinder 3">
            <a:extLst>
              <a:ext uri="{FF2B5EF4-FFF2-40B4-BE49-F238E27FC236}">
                <a16:creationId xmlns:a16="http://schemas.microsoft.com/office/drawing/2014/main" id="{B809D00C-B9DF-4904-8F74-AEA2F95A89B9}"/>
              </a:ext>
            </a:extLst>
          </p:cNvPr>
          <p:cNvSpPr txBox="1"/>
          <p:nvPr/>
        </p:nvSpPr>
        <p:spPr>
          <a:xfrm>
            <a:off x="433148" y="7813847"/>
            <a:ext cx="4186258" cy="369332"/>
          </a:xfrm>
          <a:prstGeom prst="rect">
            <a:avLst/>
          </a:prstGeom>
          <a:noFill/>
        </p:spPr>
        <p:txBody>
          <a:bodyPr wrap="square" rtlCol="0">
            <a:spAutoFit/>
          </a:bodyPr>
          <a:lstStyle/>
          <a:p>
            <a:pPr algn="ctr"/>
            <a:r>
              <a:rPr lang="nb-NO" sz="1800" dirty="0">
                <a:solidFill>
                  <a:schemeClr val="bg1"/>
                </a:solidFill>
              </a:rPr>
              <a:t>Regjeringen</a:t>
            </a:r>
          </a:p>
        </p:txBody>
      </p:sp>
      <p:sp>
        <p:nvSpPr>
          <p:cNvPr id="6" name="TekstSylinder 5">
            <a:extLst>
              <a:ext uri="{FF2B5EF4-FFF2-40B4-BE49-F238E27FC236}">
                <a16:creationId xmlns:a16="http://schemas.microsoft.com/office/drawing/2014/main" id="{A5AD91FB-AE60-48FF-ADD6-65855BCD28A8}"/>
              </a:ext>
            </a:extLst>
          </p:cNvPr>
          <p:cNvSpPr txBox="1"/>
          <p:nvPr/>
        </p:nvSpPr>
        <p:spPr>
          <a:xfrm>
            <a:off x="8538966" y="7640530"/>
            <a:ext cx="3096042" cy="369332"/>
          </a:xfrm>
          <a:prstGeom prst="rect">
            <a:avLst/>
          </a:prstGeom>
          <a:noFill/>
        </p:spPr>
        <p:txBody>
          <a:bodyPr wrap="square" rtlCol="0">
            <a:spAutoFit/>
          </a:bodyPr>
          <a:lstStyle/>
          <a:p>
            <a:pPr algn="ctr"/>
            <a:r>
              <a:rPr lang="nb-NO" sz="1800" dirty="0">
                <a:solidFill>
                  <a:schemeClr val="bg1"/>
                </a:solidFill>
              </a:rPr>
              <a:t>Domstol</a:t>
            </a:r>
          </a:p>
        </p:txBody>
      </p:sp>
      <p:sp>
        <p:nvSpPr>
          <p:cNvPr id="7" name="TekstSylinder 6">
            <a:extLst>
              <a:ext uri="{FF2B5EF4-FFF2-40B4-BE49-F238E27FC236}">
                <a16:creationId xmlns:a16="http://schemas.microsoft.com/office/drawing/2014/main" id="{B9D6D045-D253-41C1-A3AE-B9D9D9C0CDC7}"/>
              </a:ext>
            </a:extLst>
          </p:cNvPr>
          <p:cNvSpPr txBox="1"/>
          <p:nvPr/>
        </p:nvSpPr>
        <p:spPr>
          <a:xfrm>
            <a:off x="9500325" y="3779989"/>
            <a:ext cx="3018940" cy="369332"/>
          </a:xfrm>
          <a:prstGeom prst="rect">
            <a:avLst/>
          </a:prstGeom>
          <a:noFill/>
        </p:spPr>
        <p:txBody>
          <a:bodyPr wrap="square" rtlCol="0">
            <a:spAutoFit/>
          </a:bodyPr>
          <a:lstStyle/>
          <a:p>
            <a:r>
              <a:rPr lang="nb-NO" sz="1800" b="1" dirty="0"/>
              <a:t>Kongen</a:t>
            </a:r>
          </a:p>
        </p:txBody>
      </p:sp>
      <p:pic>
        <p:nvPicPr>
          <p:cNvPr id="8" name="Picture 2" descr="Regjering - regjeringen.no">
            <a:extLst>
              <a:ext uri="{FF2B5EF4-FFF2-40B4-BE49-F238E27FC236}">
                <a16:creationId xmlns:a16="http://schemas.microsoft.com/office/drawing/2014/main" id="{198EC72F-3599-4384-8E31-70F5B9C988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5118" y="5228296"/>
            <a:ext cx="4332525" cy="243540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ett pilkobling 8">
            <a:extLst>
              <a:ext uri="{FF2B5EF4-FFF2-40B4-BE49-F238E27FC236}">
                <a16:creationId xmlns:a16="http://schemas.microsoft.com/office/drawing/2014/main" id="{9A267A9B-9992-460C-AA1D-6648C8D697FD}"/>
              </a:ext>
            </a:extLst>
          </p:cNvPr>
          <p:cNvCxnSpPr/>
          <p:nvPr/>
        </p:nvCxnSpPr>
        <p:spPr>
          <a:xfrm>
            <a:off x="4510216" y="4288982"/>
            <a:ext cx="0" cy="93931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Pil: venstre 9">
            <a:extLst>
              <a:ext uri="{FF2B5EF4-FFF2-40B4-BE49-F238E27FC236}">
                <a16:creationId xmlns:a16="http://schemas.microsoft.com/office/drawing/2014/main" id="{00B516A3-621C-427E-A074-C6F2F1459989}"/>
              </a:ext>
            </a:extLst>
          </p:cNvPr>
          <p:cNvSpPr/>
          <p:nvPr/>
        </p:nvSpPr>
        <p:spPr>
          <a:xfrm>
            <a:off x="5907643" y="6462584"/>
            <a:ext cx="2829267" cy="86497"/>
          </a:xfrm>
          <a:prstGeom prst="lef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78055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alpha val="76000"/>
          </a:srgbClr>
        </a:solidFill>
        <a:effectLst/>
      </p:bgPr>
    </p:bg>
    <p:spTree>
      <p:nvGrpSpPr>
        <p:cNvPr id="1" name=""/>
        <p:cNvGrpSpPr/>
        <p:nvPr/>
      </p:nvGrpSpPr>
      <p:grpSpPr>
        <a:xfrm>
          <a:off x="0" y="0"/>
          <a:ext cx="0" cy="0"/>
          <a:chOff x="0" y="0"/>
          <a:chExt cx="0" cy="0"/>
        </a:xfrm>
      </p:grpSpPr>
      <p:pic>
        <p:nvPicPr>
          <p:cNvPr id="1030" name="Picture 6" descr="Bilderesultater for fÃ¸rstegangsvelgere funksjonshemmede">
            <a:extLst>
              <a:ext uri="{FF2B5EF4-FFF2-40B4-BE49-F238E27FC236}">
                <a16:creationId xmlns:a16="http://schemas.microsoft.com/office/drawing/2014/main" id="{3798DD5E-4615-4157-8D46-073FB14F8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33" y="441621"/>
            <a:ext cx="6104468" cy="25710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lderesultater for stortinget">
            <a:extLst>
              <a:ext uri="{FF2B5EF4-FFF2-40B4-BE49-F238E27FC236}">
                <a16:creationId xmlns:a16="http://schemas.microsoft.com/office/drawing/2014/main" id="{3D312975-EC67-4720-BA44-AA45A7F171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33" y="6212006"/>
            <a:ext cx="6104468" cy="25684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ilderesultater for fÃ¸rstegangsvelgere">
            <a:extLst>
              <a:ext uri="{FF2B5EF4-FFF2-40B4-BE49-F238E27FC236}">
                <a16:creationId xmlns:a16="http://schemas.microsoft.com/office/drawing/2014/main" id="{22F5BFDF-D1E1-4B13-B30D-8B46E9F0BB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33" y="3193283"/>
            <a:ext cx="6104468" cy="2589136"/>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DC3A209E-9B45-4B6D-AA9D-0B6614292963}"/>
              </a:ext>
            </a:extLst>
          </p:cNvPr>
          <p:cNvSpPr txBox="1"/>
          <p:nvPr/>
        </p:nvSpPr>
        <p:spPr>
          <a:xfrm>
            <a:off x="7337502" y="602166"/>
            <a:ext cx="7493620" cy="6001643"/>
          </a:xfrm>
          <a:prstGeom prst="rect">
            <a:avLst/>
          </a:prstGeom>
          <a:noFill/>
        </p:spPr>
        <p:txBody>
          <a:bodyPr wrap="square" rtlCol="0">
            <a:spAutoFit/>
          </a:bodyPr>
          <a:lstStyle/>
          <a:p>
            <a:r>
              <a:rPr lang="nb-NO" dirty="0"/>
              <a:t>I </a:t>
            </a:r>
            <a:r>
              <a:rPr lang="nb-NO" b="1" dirty="0"/>
              <a:t>Norge</a:t>
            </a:r>
            <a:r>
              <a:rPr lang="nb-NO" dirty="0"/>
              <a:t> gis stemmerett ved stortingsvalg til norske statsborgere som er fylt 18 år eller fyller det i løpet av valgåret, og som er eller har vært folkeregistrert i </a:t>
            </a:r>
            <a:r>
              <a:rPr lang="nb-NO" b="1" dirty="0"/>
              <a:t>Norge</a:t>
            </a:r>
            <a:r>
              <a:rPr lang="nb-NO" dirty="0"/>
              <a:t>. </a:t>
            </a:r>
          </a:p>
          <a:p>
            <a:r>
              <a:rPr lang="nb-NO" dirty="0"/>
              <a:t>Til sammenligning må en i f. eks. Sverige være fylt 18 år senest på valgdagen for å ha stemmerett.</a:t>
            </a:r>
          </a:p>
          <a:p>
            <a:endParaRPr lang="nb-NO" dirty="0"/>
          </a:p>
          <a:p>
            <a:r>
              <a:rPr lang="nb-NO" b="1" dirty="0"/>
              <a:t>Hvem kan stemme?</a:t>
            </a:r>
            <a:endParaRPr lang="nb-NO" dirty="0"/>
          </a:p>
          <a:p>
            <a:r>
              <a:rPr lang="nb-NO" dirty="0"/>
              <a:t>For å ha stemmerett ved stortingsvalg må fire krav være oppfylt. Man må:</a:t>
            </a:r>
          </a:p>
          <a:p>
            <a:r>
              <a:rPr lang="nb-NO" dirty="0"/>
              <a:t>være norsk statsborger,</a:t>
            </a:r>
          </a:p>
          <a:p>
            <a:r>
              <a:rPr lang="nb-NO" dirty="0"/>
              <a:t>ha fylt 18 innen utgangen av valgåret,</a:t>
            </a:r>
          </a:p>
          <a:p>
            <a:r>
              <a:rPr lang="nb-NO" dirty="0"/>
              <a:t>ikke ha mistet stemmeretten etter </a:t>
            </a:r>
            <a:r>
              <a:rPr lang="nb-NO" dirty="0">
                <a:hlinkClick r:id="rId6"/>
              </a:rPr>
              <a:t>Grunnloven § 53</a:t>
            </a:r>
            <a:r>
              <a:rPr lang="nb-NO" dirty="0"/>
              <a:t> og</a:t>
            </a:r>
          </a:p>
          <a:p>
            <a:r>
              <a:rPr lang="nb-NO" dirty="0"/>
              <a:t>være, eller har tidligere vært, folkeregisterført som bosatt i Norge.</a:t>
            </a:r>
          </a:p>
          <a:p>
            <a:endParaRPr lang="nb-NO" dirty="0"/>
          </a:p>
        </p:txBody>
      </p:sp>
    </p:spTree>
    <p:extLst>
      <p:ext uri="{BB962C8B-B14F-4D97-AF65-F5344CB8AC3E}">
        <p14:creationId xmlns:p14="http://schemas.microsoft.com/office/powerpoint/2010/main" val="136850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alpha val="76000"/>
          </a:srgbClr>
        </a:solidFill>
        <a:effectLst/>
      </p:bgPr>
    </p:bg>
    <p:spTree>
      <p:nvGrpSpPr>
        <p:cNvPr id="1" name=""/>
        <p:cNvGrpSpPr/>
        <p:nvPr/>
      </p:nvGrpSpPr>
      <p:grpSpPr>
        <a:xfrm>
          <a:off x="0" y="0"/>
          <a:ext cx="0" cy="0"/>
          <a:chOff x="0" y="0"/>
          <a:chExt cx="0" cy="0"/>
        </a:xfrm>
      </p:grpSpPr>
      <p:pic>
        <p:nvPicPr>
          <p:cNvPr id="2050" name="Picture 2" descr="Forsiden - stortinget.no - stortinget.no">
            <a:extLst>
              <a:ext uri="{FF2B5EF4-FFF2-40B4-BE49-F238E27FC236}">
                <a16:creationId xmlns:a16="http://schemas.microsoft.com/office/drawing/2014/main" id="{B59656E8-5C59-42C5-B842-8BF7B5529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68" y="378868"/>
            <a:ext cx="8561745" cy="4819434"/>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CA7F7AF3-41D0-4B87-8C5B-B41B0D9D8119}"/>
              </a:ext>
            </a:extLst>
          </p:cNvPr>
          <p:cNvSpPr txBox="1"/>
          <p:nvPr/>
        </p:nvSpPr>
        <p:spPr>
          <a:xfrm>
            <a:off x="9407047" y="576197"/>
            <a:ext cx="6313117" cy="3785652"/>
          </a:xfrm>
          <a:prstGeom prst="rect">
            <a:avLst/>
          </a:prstGeom>
          <a:noFill/>
        </p:spPr>
        <p:txBody>
          <a:bodyPr wrap="square" rtlCol="0">
            <a:spAutoFit/>
          </a:bodyPr>
          <a:lstStyle/>
          <a:p>
            <a:r>
              <a:rPr lang="nb-NO" b="1" dirty="0"/>
              <a:t>Stortinget</a:t>
            </a:r>
            <a:r>
              <a:rPr lang="nb-NO" dirty="0"/>
              <a:t> er Norges nasjonalforsamling. Det består av 169 representanter valgt fra 19 valgdistrikter. I henhold til Grunnloven § 49 er Stortinget «folkets» instrument for å utøve den lovgivende makt. Stortingsvalg avholdes hvert fjerde år. Stemmerett har i hovedsak alle norske statsborgere som har fylt (eller vil fylle) 18 år i løpet av valgåret eller før. Norge har et parlamentarisk system, som innebærer at regjeringen er ansvarlig overfor Stortinget.</a:t>
            </a:r>
          </a:p>
        </p:txBody>
      </p:sp>
      <p:sp>
        <p:nvSpPr>
          <p:cNvPr id="5" name="TekstSylinder 4">
            <a:extLst>
              <a:ext uri="{FF2B5EF4-FFF2-40B4-BE49-F238E27FC236}">
                <a16:creationId xmlns:a16="http://schemas.microsoft.com/office/drawing/2014/main" id="{487A2D30-14DB-48E8-B3CD-B9224FA2CAC9}"/>
              </a:ext>
            </a:extLst>
          </p:cNvPr>
          <p:cNvSpPr txBox="1"/>
          <p:nvPr/>
        </p:nvSpPr>
        <p:spPr>
          <a:xfrm>
            <a:off x="9494729" y="4572000"/>
            <a:ext cx="6415416" cy="3539430"/>
          </a:xfrm>
          <a:prstGeom prst="rect">
            <a:avLst/>
          </a:prstGeom>
          <a:noFill/>
        </p:spPr>
        <p:txBody>
          <a:bodyPr wrap="square" rtlCol="0">
            <a:spAutoFit/>
          </a:bodyPr>
          <a:lstStyle/>
          <a:p>
            <a:r>
              <a:rPr lang="nb-NO" u="sng" dirty="0"/>
              <a:t>Stortingets sammensetning 2017-2021:</a:t>
            </a:r>
          </a:p>
          <a:p>
            <a:r>
              <a:rPr lang="nb-NO" sz="2000" dirty="0"/>
              <a:t>Arbeiderpartiet 49</a:t>
            </a:r>
          </a:p>
          <a:p>
            <a:r>
              <a:rPr lang="nb-NO" sz="2000" b="1" dirty="0"/>
              <a:t>Høyre 45</a:t>
            </a:r>
          </a:p>
          <a:p>
            <a:r>
              <a:rPr lang="nb-NO" sz="2000" dirty="0"/>
              <a:t>Fremskrittspartiet 26</a:t>
            </a:r>
          </a:p>
          <a:p>
            <a:r>
              <a:rPr lang="nb-NO" sz="2000" dirty="0"/>
              <a:t>Senterpartiet 19</a:t>
            </a:r>
          </a:p>
          <a:p>
            <a:r>
              <a:rPr lang="nb-NO" sz="2000" dirty="0"/>
              <a:t>Sosialistisk Venstreparti 11</a:t>
            </a:r>
          </a:p>
          <a:p>
            <a:r>
              <a:rPr lang="nb-NO" sz="2000" b="1" dirty="0"/>
              <a:t>Venstre 8</a:t>
            </a:r>
          </a:p>
          <a:p>
            <a:r>
              <a:rPr lang="nb-NO" sz="2000" b="1" dirty="0"/>
              <a:t>Kristelig Folkeparti 8</a:t>
            </a:r>
          </a:p>
          <a:p>
            <a:r>
              <a:rPr lang="nb-NO" sz="2000" dirty="0"/>
              <a:t>Miljøpartiet de Grønne 1</a:t>
            </a:r>
          </a:p>
          <a:p>
            <a:r>
              <a:rPr lang="nb-NO" sz="2000" dirty="0"/>
              <a:t>Rødt 1</a:t>
            </a:r>
          </a:p>
          <a:p>
            <a:r>
              <a:rPr lang="nb-NO" sz="2000" dirty="0"/>
              <a:t>Uavhengig 1</a:t>
            </a:r>
          </a:p>
        </p:txBody>
      </p:sp>
      <p:sp>
        <p:nvSpPr>
          <p:cNvPr id="6" name="TekstSylinder 5">
            <a:extLst>
              <a:ext uri="{FF2B5EF4-FFF2-40B4-BE49-F238E27FC236}">
                <a16:creationId xmlns:a16="http://schemas.microsoft.com/office/drawing/2014/main" id="{BC37C292-F61A-4863-B39F-B87662A0E7BD}"/>
              </a:ext>
            </a:extLst>
          </p:cNvPr>
          <p:cNvSpPr txBox="1"/>
          <p:nvPr/>
        </p:nvSpPr>
        <p:spPr>
          <a:xfrm>
            <a:off x="344268" y="5699342"/>
            <a:ext cx="8561745" cy="3046988"/>
          </a:xfrm>
          <a:prstGeom prst="rect">
            <a:avLst/>
          </a:prstGeom>
          <a:noFill/>
        </p:spPr>
        <p:txBody>
          <a:bodyPr wrap="square" rtlCol="0">
            <a:spAutoFit/>
          </a:bodyPr>
          <a:lstStyle/>
          <a:p>
            <a:r>
              <a:rPr lang="nb-NO" dirty="0"/>
              <a:t>Stortingets oppgaver som nasjonalforsamling er nedfelt i Grunnloven § 75 og omfatter blant annet lovgivning, bevilgninger (skatt, avgifter, budsjett), kontroll av den utøvende makt (regjeringen) og drøfting av generelle politiske spørsmål som utenrikspolitikk og reformer.</a:t>
            </a:r>
          </a:p>
          <a:p>
            <a:r>
              <a:rPr lang="nb-NO" dirty="0"/>
              <a:t>På de fleste felter regner en i dag at Stortinget er overordnet regjeringen. </a:t>
            </a:r>
          </a:p>
          <a:p>
            <a:endParaRPr lang="nb-NO" dirty="0"/>
          </a:p>
        </p:txBody>
      </p:sp>
    </p:spTree>
    <p:extLst>
      <p:ext uri="{BB962C8B-B14F-4D97-AF65-F5344CB8AC3E}">
        <p14:creationId xmlns:p14="http://schemas.microsoft.com/office/powerpoint/2010/main" val="3357638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aphicFrame>
        <p:nvGraphicFramePr>
          <p:cNvPr id="2" name="Tabell 1">
            <a:extLst>
              <a:ext uri="{FF2B5EF4-FFF2-40B4-BE49-F238E27FC236}">
                <a16:creationId xmlns:a16="http://schemas.microsoft.com/office/drawing/2014/main" id="{9C1FE1C4-EAC7-4F3B-9F11-530099D2382A}"/>
              </a:ext>
            </a:extLst>
          </p:cNvPr>
          <p:cNvGraphicFramePr>
            <a:graphicFrameLocks noGrp="1"/>
          </p:cNvGraphicFramePr>
          <p:nvPr>
            <p:extLst>
              <p:ext uri="{D42A27DB-BD31-4B8C-83A1-F6EECF244321}">
                <p14:modId xmlns:p14="http://schemas.microsoft.com/office/powerpoint/2010/main" val="1542893948"/>
              </p:ext>
            </p:extLst>
          </p:nvPr>
        </p:nvGraphicFramePr>
        <p:xfrm>
          <a:off x="761636" y="1529697"/>
          <a:ext cx="14228956" cy="6084606"/>
        </p:xfrm>
        <a:graphic>
          <a:graphicData uri="http://schemas.openxmlformats.org/drawingml/2006/table">
            <a:tbl>
              <a:tblPr/>
              <a:tblGrid>
                <a:gridCol w="2475571">
                  <a:extLst>
                    <a:ext uri="{9D8B030D-6E8A-4147-A177-3AD203B41FA5}">
                      <a16:colId xmlns:a16="http://schemas.microsoft.com/office/drawing/2014/main" val="677472059"/>
                    </a:ext>
                  </a:extLst>
                </a:gridCol>
                <a:gridCol w="1368593">
                  <a:extLst>
                    <a:ext uri="{9D8B030D-6E8A-4147-A177-3AD203B41FA5}">
                      <a16:colId xmlns:a16="http://schemas.microsoft.com/office/drawing/2014/main" val="4170520638"/>
                    </a:ext>
                  </a:extLst>
                </a:gridCol>
                <a:gridCol w="1983687">
                  <a:extLst>
                    <a:ext uri="{9D8B030D-6E8A-4147-A177-3AD203B41FA5}">
                      <a16:colId xmlns:a16="http://schemas.microsoft.com/office/drawing/2014/main" val="2373258748"/>
                    </a:ext>
                  </a:extLst>
                </a:gridCol>
                <a:gridCol w="1286627">
                  <a:extLst>
                    <a:ext uri="{9D8B030D-6E8A-4147-A177-3AD203B41FA5}">
                      <a16:colId xmlns:a16="http://schemas.microsoft.com/office/drawing/2014/main" val="2932793199"/>
                    </a:ext>
                  </a:extLst>
                </a:gridCol>
                <a:gridCol w="1859860">
                  <a:extLst>
                    <a:ext uri="{9D8B030D-6E8A-4147-A177-3AD203B41FA5}">
                      <a16:colId xmlns:a16="http://schemas.microsoft.com/office/drawing/2014/main" val="4013524290"/>
                    </a:ext>
                  </a:extLst>
                </a:gridCol>
                <a:gridCol w="1697378">
                  <a:extLst>
                    <a:ext uri="{9D8B030D-6E8A-4147-A177-3AD203B41FA5}">
                      <a16:colId xmlns:a16="http://schemas.microsoft.com/office/drawing/2014/main" val="301009042"/>
                    </a:ext>
                  </a:extLst>
                </a:gridCol>
                <a:gridCol w="2339301">
                  <a:extLst>
                    <a:ext uri="{9D8B030D-6E8A-4147-A177-3AD203B41FA5}">
                      <a16:colId xmlns:a16="http://schemas.microsoft.com/office/drawing/2014/main" val="547297901"/>
                    </a:ext>
                  </a:extLst>
                </a:gridCol>
                <a:gridCol w="1217939">
                  <a:extLst>
                    <a:ext uri="{9D8B030D-6E8A-4147-A177-3AD203B41FA5}">
                      <a16:colId xmlns:a16="http://schemas.microsoft.com/office/drawing/2014/main" val="1434842754"/>
                    </a:ext>
                  </a:extLst>
                </a:gridCol>
              </a:tblGrid>
              <a:tr h="255176">
                <a:tc>
                  <a:txBody>
                    <a:bodyPr/>
                    <a:lstStyle/>
                    <a:p>
                      <a:pPr algn="ctr"/>
                      <a:r>
                        <a:rPr lang="nb-NO" sz="1600" dirty="0">
                          <a:effectLst/>
                        </a:rPr>
                        <a:t>Komite</a:t>
                      </a:r>
                    </a:p>
                  </a:txBody>
                  <a:tcPr marL="28353" marR="62022"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nb-NO" sz="1600">
                          <a:effectLst/>
                        </a:rPr>
                        <a:t>Medlemmer</a:t>
                      </a:r>
                    </a:p>
                  </a:txBody>
                  <a:tcPr marL="28353" marR="62022"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nb-NO" sz="1600">
                          <a:effectLst/>
                        </a:rPr>
                        <a:t>Leder</a:t>
                      </a:r>
                    </a:p>
                  </a:txBody>
                  <a:tcPr marL="28353" marR="62022"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nb-NO" sz="1600">
                          <a:effectLst/>
                        </a:rPr>
                        <a:t>Parti</a:t>
                      </a:r>
                    </a:p>
                  </a:txBody>
                  <a:tcPr marL="28353" marR="62022"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nb-NO" sz="1600">
                          <a:effectLst/>
                        </a:rPr>
                        <a:t>Første nestleder</a:t>
                      </a:r>
                    </a:p>
                  </a:txBody>
                  <a:tcPr marL="28353" marR="62022"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nb-NO" sz="1600">
                          <a:effectLst/>
                        </a:rPr>
                        <a:t>Parti</a:t>
                      </a:r>
                    </a:p>
                  </a:txBody>
                  <a:tcPr marL="28353" marR="62022"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nb-NO" sz="1600">
                          <a:effectLst/>
                        </a:rPr>
                        <a:t>Andre nestleder</a:t>
                      </a:r>
                    </a:p>
                  </a:txBody>
                  <a:tcPr marL="28353" marR="62022"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nb-NO" sz="1600">
                          <a:effectLst/>
                        </a:rPr>
                        <a:t>Parti</a:t>
                      </a:r>
                    </a:p>
                  </a:txBody>
                  <a:tcPr marL="28353" marR="62022"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3662294441"/>
                  </a:ext>
                </a:extLst>
              </a:tr>
              <a:tr h="482000">
                <a:tc>
                  <a:txBody>
                    <a:bodyPr/>
                    <a:lstStyle/>
                    <a:p>
                      <a:r>
                        <a:rPr lang="nb-NO" sz="1600" u="none" strike="noStrike" dirty="0">
                          <a:solidFill>
                            <a:srgbClr val="0B0080"/>
                          </a:solidFill>
                          <a:effectLst/>
                        </a:rPr>
                        <a:t>Arbeids- og sosialkomiteen</a:t>
                      </a: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dirty="0">
                          <a:effectLst/>
                        </a:rPr>
                        <a:t>11</a:t>
                      </a: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Erlend Wiborg</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Frp</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Rigmor </a:t>
                      </a:r>
                      <a:r>
                        <a:rPr lang="nb-NO" sz="1600" u="none" strike="noStrike" dirty="0" err="1">
                          <a:solidFill>
                            <a:srgbClr val="0B0080"/>
                          </a:solidFill>
                          <a:effectLst/>
                        </a:rPr>
                        <a:t>Aasrud</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Ap</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Heidi Nordby Lunde</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H</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713590543"/>
                  </a:ext>
                </a:extLst>
              </a:tr>
              <a:tr h="368588">
                <a:tc>
                  <a:txBody>
                    <a:bodyPr/>
                    <a:lstStyle/>
                    <a:p>
                      <a:r>
                        <a:rPr lang="nb-NO" sz="1600" u="none" strike="noStrike" dirty="0">
                          <a:solidFill>
                            <a:srgbClr val="0B0080"/>
                          </a:solidFill>
                          <a:effectLst/>
                        </a:rPr>
                        <a:t>Energi- og miljøkomiteen</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dirty="0">
                          <a:effectLst/>
                        </a:rPr>
                        <a:t>17</a:t>
                      </a: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Ketil </a:t>
                      </a:r>
                      <a:r>
                        <a:rPr lang="nb-NO" sz="1600" u="none" strike="noStrike" dirty="0" err="1">
                          <a:solidFill>
                            <a:srgbClr val="0B0080"/>
                          </a:solidFill>
                          <a:effectLst/>
                        </a:rPr>
                        <a:t>Kjenseth</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V</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Espen Barth Eide</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Ap</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Stefan Heggelund</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H</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665214170"/>
                  </a:ext>
                </a:extLst>
              </a:tr>
              <a:tr h="368588">
                <a:tc>
                  <a:txBody>
                    <a:bodyPr/>
                    <a:lstStyle/>
                    <a:p>
                      <a:r>
                        <a:rPr lang="nb-NO" sz="1600" u="none" strike="noStrike" dirty="0">
                          <a:solidFill>
                            <a:srgbClr val="0B0080"/>
                          </a:solidFill>
                          <a:effectLst/>
                        </a:rPr>
                        <a:t>Familie- og kulturkomiteen</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dirty="0">
                          <a:effectLst/>
                        </a:rPr>
                        <a:t>12</a:t>
                      </a: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Kristin Ørmen Johnsen</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H</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Anette Trettebergstuen</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Ap</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Jorunn Gleditsch Lossius</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KrF</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513296543"/>
                  </a:ext>
                </a:extLst>
              </a:tr>
              <a:tr h="255176">
                <a:tc>
                  <a:txBody>
                    <a:bodyPr/>
                    <a:lstStyle/>
                    <a:p>
                      <a:r>
                        <a:rPr lang="nb-NO" sz="1600" u="none" strike="noStrike" dirty="0">
                          <a:solidFill>
                            <a:srgbClr val="0B0080"/>
                          </a:solidFill>
                          <a:effectLst/>
                        </a:rPr>
                        <a:t>Finanskomiteen</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dirty="0">
                          <a:effectLst/>
                        </a:rPr>
                        <a:t>20</a:t>
                      </a: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err="1">
                          <a:solidFill>
                            <a:srgbClr val="0B0080"/>
                          </a:solidFill>
                          <a:effectLst/>
                        </a:rPr>
                        <a:t>Mudassar</a:t>
                      </a:r>
                      <a:r>
                        <a:rPr lang="nb-NO" sz="1600" u="none" strike="noStrike" dirty="0">
                          <a:solidFill>
                            <a:srgbClr val="0B0080"/>
                          </a:solidFill>
                          <a:effectLst/>
                        </a:rPr>
                        <a:t> </a:t>
                      </a:r>
                      <a:r>
                        <a:rPr lang="nb-NO" sz="1600" u="none" strike="noStrike" dirty="0" err="1">
                          <a:solidFill>
                            <a:srgbClr val="0B0080"/>
                          </a:solidFill>
                          <a:effectLst/>
                        </a:rPr>
                        <a:t>Kapur</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H</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err="1">
                          <a:solidFill>
                            <a:srgbClr val="0B0080"/>
                          </a:solidFill>
                          <a:effectLst/>
                        </a:rPr>
                        <a:t>Hadia</a:t>
                      </a:r>
                      <a:r>
                        <a:rPr lang="nb-NO" sz="1600" u="none" strike="noStrike" dirty="0">
                          <a:solidFill>
                            <a:srgbClr val="0B0080"/>
                          </a:solidFill>
                          <a:effectLst/>
                        </a:rPr>
                        <a:t> </a:t>
                      </a:r>
                      <a:r>
                        <a:rPr lang="nb-NO" sz="1600" u="none" strike="noStrike" dirty="0" err="1">
                          <a:solidFill>
                            <a:srgbClr val="0B0080"/>
                          </a:solidFill>
                          <a:effectLst/>
                        </a:rPr>
                        <a:t>Tajik</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Ap</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Sylvi Listhaug</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Frp</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654238615"/>
                  </a:ext>
                </a:extLst>
              </a:tr>
              <a:tr h="368588">
                <a:tc>
                  <a:txBody>
                    <a:bodyPr/>
                    <a:lstStyle/>
                    <a:p>
                      <a:r>
                        <a:rPr lang="nb-NO" sz="1600" u="none" strike="noStrike" dirty="0">
                          <a:solidFill>
                            <a:srgbClr val="0B0080"/>
                          </a:solidFill>
                          <a:effectLst/>
                        </a:rPr>
                        <a:t>Helse- og omsorgskomiteen</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dirty="0">
                          <a:effectLst/>
                        </a:rPr>
                        <a:t>15</a:t>
                      </a: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Geir Jørgen Bekkevold</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KrF</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Kjersti Toppe</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Sp</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Sveinung Stensland</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H</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37454418"/>
                  </a:ext>
                </a:extLst>
              </a:tr>
              <a:tr h="368588">
                <a:tc>
                  <a:txBody>
                    <a:bodyPr/>
                    <a:lstStyle/>
                    <a:p>
                      <a:r>
                        <a:rPr lang="nb-NO" sz="1600" u="none" strike="noStrike" dirty="0">
                          <a:solidFill>
                            <a:srgbClr val="0B0080"/>
                          </a:solidFill>
                          <a:effectLst/>
                        </a:rPr>
                        <a:t>Justiskomiteen</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dirty="0">
                          <a:effectLst/>
                        </a:rPr>
                        <a:t>11</a:t>
                      </a: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Lene Vågslid</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Ap</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Jenny Klinge</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Sp</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Peter Christian Frølich</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H</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968313264"/>
                  </a:ext>
                </a:extLst>
              </a:tr>
              <a:tr h="482000">
                <a:tc>
                  <a:txBody>
                    <a:bodyPr/>
                    <a:lstStyle/>
                    <a:p>
                      <a:r>
                        <a:rPr lang="nb-NO" sz="1600" u="none" strike="noStrike" dirty="0">
                          <a:solidFill>
                            <a:srgbClr val="0B0080"/>
                          </a:solidFill>
                          <a:effectLst/>
                        </a:rPr>
                        <a:t>Kommunal- og forvaltningskomiteen</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dirty="0">
                          <a:effectLst/>
                        </a:rPr>
                        <a:t>15</a:t>
                      </a: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Karin Andersen</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SV</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Jon Engen-Helgheim</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Frp</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Stein Erik Lauvås</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Ap</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903504635"/>
                  </a:ext>
                </a:extLst>
              </a:tr>
              <a:tr h="595411">
                <a:tc>
                  <a:txBody>
                    <a:bodyPr/>
                    <a:lstStyle/>
                    <a:p>
                      <a:r>
                        <a:rPr lang="nb-NO" sz="1600" u="none" strike="noStrike" dirty="0">
                          <a:solidFill>
                            <a:srgbClr val="0B0080"/>
                          </a:solidFill>
                          <a:effectLst/>
                        </a:rPr>
                        <a:t>Kontroll- og konstitusjonskomiteen</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dirty="0">
                          <a:effectLst/>
                        </a:rPr>
                        <a:t>10</a:t>
                      </a: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Dag Terje Andersen</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Ap</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Svein </a:t>
                      </a:r>
                      <a:r>
                        <a:rPr lang="nb-NO" sz="1600" u="none" strike="noStrike" dirty="0" err="1">
                          <a:solidFill>
                            <a:srgbClr val="0B0080"/>
                          </a:solidFill>
                          <a:effectLst/>
                        </a:rPr>
                        <a:t>Harberg</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H</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Nils T. Bjørke</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Sp</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205690136"/>
                  </a:ext>
                </a:extLst>
              </a:tr>
              <a:tr h="368588">
                <a:tc>
                  <a:txBody>
                    <a:bodyPr/>
                    <a:lstStyle/>
                    <a:p>
                      <a:r>
                        <a:rPr lang="nb-NO" sz="1600" u="none" strike="noStrike" dirty="0">
                          <a:solidFill>
                            <a:srgbClr val="0B0080"/>
                          </a:solidFill>
                          <a:effectLst/>
                        </a:rPr>
                        <a:t>Næringskomiteen</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dirty="0">
                          <a:effectLst/>
                        </a:rPr>
                        <a:t>15</a:t>
                      </a: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Geir Pollestad</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Sp</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Torgeir </a:t>
                      </a:r>
                      <a:r>
                        <a:rPr lang="nb-NO" sz="1600" u="none" strike="noStrike" dirty="0" err="1">
                          <a:solidFill>
                            <a:srgbClr val="0B0080"/>
                          </a:solidFill>
                          <a:effectLst/>
                        </a:rPr>
                        <a:t>Knag</a:t>
                      </a:r>
                      <a:r>
                        <a:rPr lang="nb-NO" sz="1600" u="none" strike="noStrike" dirty="0">
                          <a:solidFill>
                            <a:srgbClr val="0B0080"/>
                          </a:solidFill>
                          <a:effectLst/>
                        </a:rPr>
                        <a:t> Fylkesnes</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SV</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Terje Lien Aasland</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Ap</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415858235"/>
                  </a:ext>
                </a:extLst>
              </a:tr>
              <a:tr h="595411">
                <a:tc>
                  <a:txBody>
                    <a:bodyPr/>
                    <a:lstStyle/>
                    <a:p>
                      <a:r>
                        <a:rPr lang="nb-NO" sz="1600" u="none" strike="noStrike" dirty="0">
                          <a:solidFill>
                            <a:srgbClr val="0B0080"/>
                          </a:solidFill>
                          <a:effectLst/>
                        </a:rPr>
                        <a:t>Transport- og kommunikasjonskomiteen</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dirty="0">
                          <a:effectLst/>
                        </a:rPr>
                        <a:t>15</a:t>
                      </a: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Helge Orten</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H</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Bård </a:t>
                      </a:r>
                      <a:r>
                        <a:rPr lang="nb-NO" sz="1600" u="none" strike="noStrike" dirty="0" err="1">
                          <a:solidFill>
                            <a:srgbClr val="0B0080"/>
                          </a:solidFill>
                          <a:effectLst/>
                        </a:rPr>
                        <a:t>Hoksrud</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Frp</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Jon Gunnes</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V</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570210016"/>
                  </a:ext>
                </a:extLst>
              </a:tr>
              <a:tr h="482000">
                <a:tc>
                  <a:txBody>
                    <a:bodyPr/>
                    <a:lstStyle/>
                    <a:p>
                      <a:r>
                        <a:rPr lang="nb-NO" sz="1600" u="none" strike="noStrike" dirty="0">
                          <a:solidFill>
                            <a:srgbClr val="0B0080"/>
                          </a:solidFill>
                          <a:effectLst/>
                        </a:rPr>
                        <a:t>Utdannings- og forskningskomiteen</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dirty="0">
                          <a:effectLst/>
                        </a:rPr>
                        <a:t>15</a:t>
                      </a: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Roy Steffensen</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Frp</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Kent Gudmundsen</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H</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Torstein Tvedt Solberg</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Ap</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818884420"/>
                  </a:ext>
                </a:extLst>
              </a:tr>
              <a:tr h="482000">
                <a:tc>
                  <a:txBody>
                    <a:bodyPr/>
                    <a:lstStyle/>
                    <a:p>
                      <a:r>
                        <a:rPr lang="nb-NO" sz="1600" u="none" strike="noStrike" dirty="0">
                          <a:solidFill>
                            <a:srgbClr val="0B0080"/>
                          </a:solidFill>
                          <a:effectLst/>
                        </a:rPr>
                        <a:t>Utenriks- og forsvarskomiteen</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dirty="0">
                          <a:effectLst/>
                        </a:rPr>
                        <a:t>16</a:t>
                      </a: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Anniken Huitfeldt</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Ap</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Michael </a:t>
                      </a:r>
                      <a:r>
                        <a:rPr lang="nb-NO" sz="1600" u="none" strike="noStrike" dirty="0" err="1">
                          <a:solidFill>
                            <a:srgbClr val="0B0080"/>
                          </a:solidFill>
                          <a:effectLst/>
                        </a:rPr>
                        <a:t>Tetzchner</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H</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nb-NO" sz="1600" u="none" strike="noStrike" dirty="0">
                          <a:solidFill>
                            <a:srgbClr val="0B0080"/>
                          </a:solidFill>
                          <a:effectLst/>
                        </a:rPr>
                        <a:t>Christian Tybring-Gjedde</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nb-NO" sz="1600" u="none" strike="noStrike" dirty="0">
                          <a:solidFill>
                            <a:srgbClr val="0B0080"/>
                          </a:solidFill>
                          <a:effectLst/>
                        </a:rPr>
                        <a:t>Frp</a:t>
                      </a:r>
                      <a:endParaRPr lang="nb-NO" sz="1600" dirty="0">
                        <a:effectLst/>
                      </a:endParaRPr>
                    </a:p>
                  </a:txBody>
                  <a:tcPr marL="28353" marR="28353" marT="14176" marB="14176"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430196347"/>
                  </a:ext>
                </a:extLst>
              </a:tr>
            </a:tbl>
          </a:graphicData>
        </a:graphic>
      </p:graphicFrame>
      <p:sp>
        <p:nvSpPr>
          <p:cNvPr id="3" name="Rectangle 2">
            <a:extLst>
              <a:ext uri="{FF2B5EF4-FFF2-40B4-BE49-F238E27FC236}">
                <a16:creationId xmlns:a16="http://schemas.microsoft.com/office/drawing/2014/main" id="{0A59DF74-B8CF-47A4-922A-27367BE5F476}"/>
              </a:ext>
            </a:extLst>
          </p:cNvPr>
          <p:cNvSpPr>
            <a:spLocks noChangeArrowheads="1"/>
          </p:cNvSpPr>
          <p:nvPr/>
        </p:nvSpPr>
        <p:spPr bwMode="auto">
          <a:xfrm>
            <a:off x="2104805" y="245697"/>
            <a:ext cx="115426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b="1" i="0" u="none" strike="noStrike" cap="none" normalizeH="0" baseline="0" dirty="0">
                <a:ln>
                  <a:noFill/>
                </a:ln>
                <a:solidFill>
                  <a:schemeClr val="bg1"/>
                </a:solidFill>
                <a:effectLst/>
                <a:latin typeface="Arial" panose="020B0604020202020204" pitchFamily="34" charset="0"/>
              </a:rPr>
              <a:t>De tolv ordinære komiteene på Stortinget</a:t>
            </a:r>
          </a:p>
        </p:txBody>
      </p:sp>
    </p:spTree>
    <p:extLst>
      <p:ext uri="{BB962C8B-B14F-4D97-AF65-F5344CB8AC3E}">
        <p14:creationId xmlns:p14="http://schemas.microsoft.com/office/powerpoint/2010/main" val="2733226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alpha val="76000"/>
          </a:srgbClr>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605EF49D-350B-4232-B13C-C82FBBF3A6C3}"/>
              </a:ext>
            </a:extLst>
          </p:cNvPr>
          <p:cNvSpPr txBox="1"/>
          <p:nvPr/>
        </p:nvSpPr>
        <p:spPr>
          <a:xfrm>
            <a:off x="2497270" y="3417838"/>
            <a:ext cx="8798312" cy="2308324"/>
          </a:xfrm>
          <a:prstGeom prst="rect">
            <a:avLst/>
          </a:prstGeom>
          <a:noFill/>
        </p:spPr>
        <p:txBody>
          <a:bodyPr wrap="square" rtlCol="0">
            <a:spAutoFit/>
          </a:bodyPr>
          <a:lstStyle/>
          <a:p>
            <a:r>
              <a:rPr lang="nb-NO" b="1" dirty="0"/>
              <a:t>Fylkeskommune</a:t>
            </a:r>
            <a:r>
              <a:rPr lang="nb-NO" dirty="0"/>
              <a:t> er det regionale folkestyrte forvaltningsnivået i Norge. Fylkeskommunen har forvaltnings- og tjenesteproduserende oppgaver innen et fylke. Fylkeskommunen er underlagt politisk styring, med fylkestinget som øverste organ. Fylkestinget velges direkte av fylkets innbyggere hvert fjerde år, ved kommune- og fylkestingsvalg.</a:t>
            </a:r>
          </a:p>
        </p:txBody>
      </p:sp>
      <p:sp>
        <p:nvSpPr>
          <p:cNvPr id="3" name="TekstSylinder 2">
            <a:extLst>
              <a:ext uri="{FF2B5EF4-FFF2-40B4-BE49-F238E27FC236}">
                <a16:creationId xmlns:a16="http://schemas.microsoft.com/office/drawing/2014/main" id="{C1EB193C-9B9A-4540-853D-3D9C8FF4E595}"/>
              </a:ext>
            </a:extLst>
          </p:cNvPr>
          <p:cNvSpPr txBox="1"/>
          <p:nvPr/>
        </p:nvSpPr>
        <p:spPr>
          <a:xfrm>
            <a:off x="2497270" y="1210962"/>
            <a:ext cx="8798312" cy="2246769"/>
          </a:xfrm>
          <a:prstGeom prst="rect">
            <a:avLst/>
          </a:prstGeom>
          <a:noFill/>
        </p:spPr>
        <p:txBody>
          <a:bodyPr wrap="square" rtlCol="0">
            <a:spAutoFit/>
          </a:bodyPr>
          <a:lstStyle/>
          <a:p>
            <a:r>
              <a:rPr lang="nb-NO" sz="4400" dirty="0"/>
              <a:t>Fylkeskommunen</a:t>
            </a:r>
          </a:p>
          <a:p>
            <a:endParaRPr lang="nb-NO" dirty="0"/>
          </a:p>
          <a:p>
            <a:r>
              <a:rPr lang="nb-NO" dirty="0"/>
              <a:t>11 fylker siden 1. januar 2020</a:t>
            </a:r>
          </a:p>
          <a:p>
            <a:endParaRPr lang="nb-NO" dirty="0"/>
          </a:p>
          <a:p>
            <a:endParaRPr lang="nb-NO" dirty="0"/>
          </a:p>
        </p:txBody>
      </p:sp>
      <p:pic>
        <p:nvPicPr>
          <p:cNvPr id="2050" name="Picture 2" descr="Statsvåpen">
            <a:extLst>
              <a:ext uri="{FF2B5EF4-FFF2-40B4-BE49-F238E27FC236}">
                <a16:creationId xmlns:a16="http://schemas.microsoft.com/office/drawing/2014/main" id="{48D788DE-1121-4654-AB47-AC59A40F9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3977" y="444844"/>
            <a:ext cx="4006331" cy="7142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314036"/>
      </p:ext>
    </p:extLst>
  </p:cSld>
  <p:clrMapOvr>
    <a:masterClrMapping/>
  </p:clrMapOvr>
</p:sld>
</file>

<file path=ppt/theme/theme1.xml><?xml version="1.0" encoding="utf-8"?>
<a:theme xmlns:a="http://schemas.openxmlformats.org/drawingml/2006/main" name="Office-tema">
  <a:themeElements>
    <a:clrScheme name="CP Foreningen">
      <a:dk1>
        <a:sysClr val="windowText" lastClr="000000"/>
      </a:dk1>
      <a:lt1>
        <a:sysClr val="window" lastClr="FFFFFF"/>
      </a:lt1>
      <a:dk2>
        <a:srgbClr val="44546A"/>
      </a:dk2>
      <a:lt2>
        <a:srgbClr val="E7E6E6"/>
      </a:lt2>
      <a:accent1>
        <a:srgbClr val="D33352"/>
      </a:accent1>
      <a:accent2>
        <a:srgbClr val="0970B5"/>
      </a:accent2>
      <a:accent3>
        <a:srgbClr val="575757"/>
      </a:accent3>
      <a:accent4>
        <a:srgbClr val="FFC000"/>
      </a:accent4>
      <a:accent5>
        <a:srgbClr val="4472C4"/>
      </a:accent5>
      <a:accent6>
        <a:srgbClr val="70AD47"/>
      </a:accent6>
      <a:hlink>
        <a:srgbClr val="0563C1"/>
      </a:hlink>
      <a:folHlink>
        <a:srgbClr val="954F72"/>
      </a:folHlink>
    </a:clrScheme>
    <a:fontScheme name="CP Foreningen">
      <a:majorFont>
        <a:latin typeface="Texta Heavy"/>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_CPForeningen.potx" id="{1D9952DC-7C98-4F32-AAB5-AF491C57C25E}" vid="{4D0042C1-F576-4E01-878D-DA868565030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B2652998C103A46920FDC256DC880CE" ma:contentTypeVersion="13" ma:contentTypeDescription="Opprett et nytt dokument." ma:contentTypeScope="" ma:versionID="e3ec237abc5dc51c9112ce78a2cbe059">
  <xsd:schema xmlns:xsd="http://www.w3.org/2001/XMLSchema" xmlns:xs="http://www.w3.org/2001/XMLSchema" xmlns:p="http://schemas.microsoft.com/office/2006/metadata/properties" xmlns:ns3="fc2a653c-8307-405d-8815-4ee63beaaed7" xmlns:ns4="dee9c499-9bd3-4e21-800d-0ba5bc7bc409" targetNamespace="http://schemas.microsoft.com/office/2006/metadata/properties" ma:root="true" ma:fieldsID="43cb61701ed679b2f3f5cc8cd65823c2" ns3:_="" ns4:_="">
    <xsd:import namespace="fc2a653c-8307-405d-8815-4ee63beaaed7"/>
    <xsd:import namespace="dee9c499-9bd3-4e21-800d-0ba5bc7bc40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2a653c-8307-405d-8815-4ee63beaae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e9c499-9bd3-4e21-800d-0ba5bc7bc409"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SharingHintHash" ma:index="16"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0D0959-0815-4904-88DB-8ABB68390F1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FF75FB2-0A1A-4DA0-80AB-7E5E1F03DE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2a653c-8307-405d-8815-4ee63beaaed7"/>
    <ds:schemaRef ds:uri="dee9c499-9bd3-4e21-800d-0ba5bc7bc4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7DF4C9-946F-4E3B-A8DC-4E36178646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887</Words>
  <Application>Microsoft Office PowerPoint</Application>
  <PresentationFormat>Egendefinert</PresentationFormat>
  <Paragraphs>174</Paragraphs>
  <Slides>19</Slides>
  <Notes>11</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19</vt:i4>
      </vt:variant>
    </vt:vector>
  </HeadingPairs>
  <TitlesOfParts>
    <vt:vector size="26" baseType="lpstr">
      <vt:lpstr>Arial</vt:lpstr>
      <vt:lpstr>Calibri</vt:lpstr>
      <vt:lpstr>Georgia</vt:lpstr>
      <vt:lpstr>Texta</vt:lpstr>
      <vt:lpstr>Texta Heavy</vt:lpstr>
      <vt:lpstr>Texta Medium</vt:lpstr>
      <vt:lpstr>Office-tema</vt:lpstr>
      <vt:lpstr>Vårt parlamentariske system Maktfordelingsprinsippet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Vårt parlamentariske system Maktfordelingsprinsippet</dc:title>
  <dc:creator>Stein Christian Salvesen</dc:creator>
  <cp:lastModifiedBy>Stein Christian Salvesen</cp:lastModifiedBy>
  <cp:revision>1</cp:revision>
  <dcterms:created xsi:type="dcterms:W3CDTF">2020-05-06T13:18:32Z</dcterms:created>
  <dcterms:modified xsi:type="dcterms:W3CDTF">2020-06-04T11:28:36Z</dcterms:modified>
</cp:coreProperties>
</file>