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280" r:id="rId6"/>
    <p:sldId id="284" r:id="rId7"/>
    <p:sldId id="281" r:id="rId8"/>
    <p:sldId id="282" r:id="rId9"/>
    <p:sldId id="288" r:id="rId10"/>
    <p:sldId id="290" r:id="rId11"/>
    <p:sldId id="289" r:id="rId12"/>
    <p:sldId id="285" r:id="rId13"/>
    <p:sldId id="283" r:id="rId14"/>
    <p:sldId id="292" r:id="rId15"/>
    <p:sldId id="293" r:id="rId16"/>
    <p:sldId id="294" r:id="rId17"/>
    <p:sldId id="295" r:id="rId18"/>
    <p:sldId id="291" r:id="rId19"/>
    <p:sldId id="296" r:id="rId20"/>
    <p:sldId id="297" r:id="rId21"/>
    <p:sldId id="298" r:id="rId22"/>
    <p:sldId id="265" r:id="rId23"/>
  </p:sldIdLst>
  <p:sldSz cx="16254413" cy="9144000"/>
  <p:notesSz cx="6858000" cy="9144000"/>
  <p:defaultText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26351-9FFA-49DA-9F74-22CA9C0964C8}" v="62" dt="2020-06-18T13:14:25.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70" d="100"/>
          <a:sy n="70" d="100"/>
        </p:scale>
        <p:origin x="62" y="69"/>
      </p:cViewPr>
      <p:guideLst>
        <p:guide orient="horz" pos="2880"/>
        <p:guide pos="51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Christian Salvesen" userId="939c1395-7f36-4b6e-b1eb-0a331d9ed705" providerId="ADAL" clId="{D9A26351-9FFA-49DA-9F74-22CA9C0964C8}"/>
    <pc:docChg chg="undo custSel addSld delSld modSld">
      <pc:chgData name="Stein Christian Salvesen" userId="939c1395-7f36-4b6e-b1eb-0a331d9ed705" providerId="ADAL" clId="{D9A26351-9FFA-49DA-9F74-22CA9C0964C8}" dt="2020-06-18T13:14:25.843" v="415"/>
      <pc:docMkLst>
        <pc:docMk/>
      </pc:docMkLst>
      <pc:sldChg chg="addSp modSp add mod setBg">
        <pc:chgData name="Stein Christian Salvesen" userId="939c1395-7f36-4b6e-b1eb-0a331d9ed705" providerId="ADAL" clId="{D9A26351-9FFA-49DA-9F74-22CA9C0964C8}" dt="2020-06-18T11:52:08.348" v="353" actId="313"/>
        <pc:sldMkLst>
          <pc:docMk/>
          <pc:sldMk cId="2418715788" sldId="291"/>
        </pc:sldMkLst>
        <pc:spChg chg="mod">
          <ac:chgData name="Stein Christian Salvesen" userId="939c1395-7f36-4b6e-b1eb-0a331d9ed705" providerId="ADAL" clId="{D9A26351-9FFA-49DA-9F74-22CA9C0964C8}" dt="2020-06-18T11:50:38.257" v="263" actId="20577"/>
          <ac:spMkLst>
            <pc:docMk/>
            <pc:sldMk cId="2418715788" sldId="291"/>
            <ac:spMk id="3" creationId="{AF2E2279-C10A-4135-A538-DFC866900EC7}"/>
          </ac:spMkLst>
        </pc:spChg>
        <pc:spChg chg="add mod">
          <ac:chgData name="Stein Christian Salvesen" userId="939c1395-7f36-4b6e-b1eb-0a331d9ed705" providerId="ADAL" clId="{D9A26351-9FFA-49DA-9F74-22CA9C0964C8}" dt="2020-06-18T11:52:08.348" v="353" actId="313"/>
          <ac:spMkLst>
            <pc:docMk/>
            <pc:sldMk cId="2418715788" sldId="291"/>
            <ac:spMk id="4" creationId="{1398D37D-1CE8-4234-BD64-3418915FE192}"/>
          </ac:spMkLst>
        </pc:spChg>
      </pc:sldChg>
      <pc:sldChg chg="addSp modSp new del mod setBg">
        <pc:chgData name="Stein Christian Salvesen" userId="939c1395-7f36-4b6e-b1eb-0a331d9ed705" providerId="ADAL" clId="{D9A26351-9FFA-49DA-9F74-22CA9C0964C8}" dt="2020-06-18T11:25:43.108" v="154" actId="2696"/>
        <pc:sldMkLst>
          <pc:docMk/>
          <pc:sldMk cId="2455166011" sldId="291"/>
        </pc:sldMkLst>
        <pc:spChg chg="add mod">
          <ac:chgData name="Stein Christian Salvesen" userId="939c1395-7f36-4b6e-b1eb-0a331d9ed705" providerId="ADAL" clId="{D9A26351-9FFA-49DA-9F74-22CA9C0964C8}" dt="2020-06-18T10:59:32.020" v="136" actId="20577"/>
          <ac:spMkLst>
            <pc:docMk/>
            <pc:sldMk cId="2455166011" sldId="291"/>
            <ac:spMk id="3" creationId="{AF2E2279-C10A-4135-A538-DFC866900EC7}"/>
          </ac:spMkLst>
        </pc:spChg>
        <pc:picChg chg="add mod">
          <ac:chgData name="Stein Christian Salvesen" userId="939c1395-7f36-4b6e-b1eb-0a331d9ed705" providerId="ADAL" clId="{D9A26351-9FFA-49DA-9F74-22CA9C0964C8}" dt="2020-06-18T10:58:52.954" v="109" actId="1076"/>
          <ac:picMkLst>
            <pc:docMk/>
            <pc:sldMk cId="2455166011" sldId="291"/>
            <ac:picMk id="2" creationId="{39A3D51B-2E57-4765-9423-347063501573}"/>
          </ac:picMkLst>
        </pc:picChg>
      </pc:sldChg>
      <pc:sldChg chg="add del">
        <pc:chgData name="Stein Christian Salvesen" userId="939c1395-7f36-4b6e-b1eb-0a331d9ed705" providerId="ADAL" clId="{D9A26351-9FFA-49DA-9F74-22CA9C0964C8}" dt="2020-06-18T11:23:40.334" v="138" actId="47"/>
        <pc:sldMkLst>
          <pc:docMk/>
          <pc:sldMk cId="638032284" sldId="292"/>
        </pc:sldMkLst>
      </pc:sldChg>
      <pc:sldChg chg="addSp modSp new mod setBg">
        <pc:chgData name="Stein Christian Salvesen" userId="939c1395-7f36-4b6e-b1eb-0a331d9ed705" providerId="ADAL" clId="{D9A26351-9FFA-49DA-9F74-22CA9C0964C8}" dt="2020-06-18T11:25:28.013" v="153" actId="20577"/>
        <pc:sldMkLst>
          <pc:docMk/>
          <pc:sldMk cId="1587745321" sldId="292"/>
        </pc:sldMkLst>
        <pc:spChg chg="add mod">
          <ac:chgData name="Stein Christian Salvesen" userId="939c1395-7f36-4b6e-b1eb-0a331d9ed705" providerId="ADAL" clId="{D9A26351-9FFA-49DA-9F74-22CA9C0964C8}" dt="2020-06-18T11:25:28.013" v="153" actId="20577"/>
          <ac:spMkLst>
            <pc:docMk/>
            <pc:sldMk cId="1587745321" sldId="292"/>
            <ac:spMk id="2" creationId="{7EC09644-92D6-4ABB-B907-7F9CB9A030F7}"/>
          </ac:spMkLst>
        </pc:spChg>
      </pc:sldChg>
      <pc:sldChg chg="addSp delSp modSp add mod setBg">
        <pc:chgData name="Stein Christian Salvesen" userId="939c1395-7f36-4b6e-b1eb-0a331d9ed705" providerId="ADAL" clId="{D9A26351-9FFA-49DA-9F74-22CA9C0964C8}" dt="2020-06-18T11:35:00.487" v="186" actId="1076"/>
        <pc:sldMkLst>
          <pc:docMk/>
          <pc:sldMk cId="1023654005" sldId="293"/>
        </pc:sldMkLst>
        <pc:spChg chg="del mod">
          <ac:chgData name="Stein Christian Salvesen" userId="939c1395-7f36-4b6e-b1eb-0a331d9ed705" providerId="ADAL" clId="{D9A26351-9FFA-49DA-9F74-22CA9C0964C8}" dt="2020-06-18T11:28:03.303" v="159" actId="478"/>
          <ac:spMkLst>
            <pc:docMk/>
            <pc:sldMk cId="1023654005" sldId="293"/>
            <ac:spMk id="2" creationId="{95D754C4-830E-4E49-A034-EA66E5A056EE}"/>
          </ac:spMkLst>
        </pc:spChg>
        <pc:spChg chg="add mod">
          <ac:chgData name="Stein Christian Salvesen" userId="939c1395-7f36-4b6e-b1eb-0a331d9ed705" providerId="ADAL" clId="{D9A26351-9FFA-49DA-9F74-22CA9C0964C8}" dt="2020-06-18T11:34:10.367" v="179" actId="207"/>
          <ac:spMkLst>
            <pc:docMk/>
            <pc:sldMk cId="1023654005" sldId="293"/>
            <ac:spMk id="3" creationId="{2158E8AC-5284-4A85-AB39-1994B1548619}"/>
          </ac:spMkLst>
        </pc:spChg>
        <pc:spChg chg="del">
          <ac:chgData name="Stein Christian Salvesen" userId="939c1395-7f36-4b6e-b1eb-0a331d9ed705" providerId="ADAL" clId="{D9A26351-9FFA-49DA-9F74-22CA9C0964C8}" dt="2020-06-18T11:28:18.047" v="164" actId="478"/>
          <ac:spMkLst>
            <pc:docMk/>
            <pc:sldMk cId="1023654005" sldId="293"/>
            <ac:spMk id="4" creationId="{2999BA64-2D15-44BE-A33D-148E202DA3A9}"/>
          </ac:spMkLst>
        </pc:spChg>
        <pc:spChg chg="del">
          <ac:chgData name="Stein Christian Salvesen" userId="939c1395-7f36-4b6e-b1eb-0a331d9ed705" providerId="ADAL" clId="{D9A26351-9FFA-49DA-9F74-22CA9C0964C8}" dt="2020-06-18T11:28:14.058" v="163" actId="478"/>
          <ac:spMkLst>
            <pc:docMk/>
            <pc:sldMk cId="1023654005" sldId="293"/>
            <ac:spMk id="5" creationId="{4FC380F4-C307-4102-AB0F-6046985092E5}"/>
          </ac:spMkLst>
        </pc:spChg>
        <pc:spChg chg="del mod">
          <ac:chgData name="Stein Christian Salvesen" userId="939c1395-7f36-4b6e-b1eb-0a331d9ed705" providerId="ADAL" clId="{D9A26351-9FFA-49DA-9F74-22CA9C0964C8}" dt="2020-06-18T11:28:08.128" v="161" actId="478"/>
          <ac:spMkLst>
            <pc:docMk/>
            <pc:sldMk cId="1023654005" sldId="293"/>
            <ac:spMk id="6" creationId="{BE17B3CF-BE2A-4014-B99B-AE40C1E35465}"/>
          </ac:spMkLst>
        </pc:spChg>
        <pc:spChg chg="add mod">
          <ac:chgData name="Stein Christian Salvesen" userId="939c1395-7f36-4b6e-b1eb-0a331d9ed705" providerId="ADAL" clId="{D9A26351-9FFA-49DA-9F74-22CA9C0964C8}" dt="2020-06-18T11:34:22.262" v="181" actId="207"/>
          <ac:spMkLst>
            <pc:docMk/>
            <pc:sldMk cId="1023654005" sldId="293"/>
            <ac:spMk id="7" creationId="{C06D00D1-CC3E-4047-80DE-C2304C60B8DE}"/>
          </ac:spMkLst>
        </pc:spChg>
        <pc:spChg chg="add mod">
          <ac:chgData name="Stein Christian Salvesen" userId="939c1395-7f36-4b6e-b1eb-0a331d9ed705" providerId="ADAL" clId="{D9A26351-9FFA-49DA-9F74-22CA9C0964C8}" dt="2020-06-18T11:34:16.537" v="180" actId="207"/>
          <ac:spMkLst>
            <pc:docMk/>
            <pc:sldMk cId="1023654005" sldId="293"/>
            <ac:spMk id="8" creationId="{D21E03C3-8ADD-4E05-9F92-194F846DFD6E}"/>
          </ac:spMkLst>
        </pc:spChg>
        <pc:spChg chg="add mod">
          <ac:chgData name="Stein Christian Salvesen" userId="939c1395-7f36-4b6e-b1eb-0a331d9ed705" providerId="ADAL" clId="{D9A26351-9FFA-49DA-9F74-22CA9C0964C8}" dt="2020-06-18T11:31:39.037" v="172" actId="1076"/>
          <ac:spMkLst>
            <pc:docMk/>
            <pc:sldMk cId="1023654005" sldId="293"/>
            <ac:spMk id="9" creationId="{5834F0D2-03C5-4A44-A9D6-6A9CC8EF386B}"/>
          </ac:spMkLst>
        </pc:spChg>
        <pc:spChg chg="add mod">
          <ac:chgData name="Stein Christian Salvesen" userId="939c1395-7f36-4b6e-b1eb-0a331d9ed705" providerId="ADAL" clId="{D9A26351-9FFA-49DA-9F74-22CA9C0964C8}" dt="2020-06-18T11:34:30.107" v="182" actId="207"/>
          <ac:spMkLst>
            <pc:docMk/>
            <pc:sldMk cId="1023654005" sldId="293"/>
            <ac:spMk id="10" creationId="{760A4DBC-7980-49C1-A186-7FAF857AC1FC}"/>
          </ac:spMkLst>
        </pc:spChg>
        <pc:spChg chg="add mod">
          <ac:chgData name="Stein Christian Salvesen" userId="939c1395-7f36-4b6e-b1eb-0a331d9ed705" providerId="ADAL" clId="{D9A26351-9FFA-49DA-9F74-22CA9C0964C8}" dt="2020-06-18T11:35:00.487" v="186" actId="1076"/>
          <ac:spMkLst>
            <pc:docMk/>
            <pc:sldMk cId="1023654005" sldId="293"/>
            <ac:spMk id="11" creationId="{E1BDB22D-5CC8-456E-92AB-3A18747568A0}"/>
          </ac:spMkLst>
        </pc:spChg>
        <pc:picChg chg="del">
          <ac:chgData name="Stein Christian Salvesen" userId="939c1395-7f36-4b6e-b1eb-0a331d9ed705" providerId="ADAL" clId="{D9A26351-9FFA-49DA-9F74-22CA9C0964C8}" dt="2020-06-18T11:28:10.678" v="162" actId="478"/>
          <ac:picMkLst>
            <pc:docMk/>
            <pc:sldMk cId="1023654005" sldId="293"/>
            <ac:picMk id="1028" creationId="{E601ABF2-417E-4C22-A770-A16EF8DECCC8}"/>
          </ac:picMkLst>
        </pc:picChg>
      </pc:sldChg>
      <pc:sldChg chg="addSp delSp modSp add mod setBg">
        <pc:chgData name="Stein Christian Salvesen" userId="939c1395-7f36-4b6e-b1eb-0a331d9ed705" providerId="ADAL" clId="{D9A26351-9FFA-49DA-9F74-22CA9C0964C8}" dt="2020-06-18T11:42:38.470" v="204" actId="1076"/>
        <pc:sldMkLst>
          <pc:docMk/>
          <pc:sldMk cId="510760627" sldId="294"/>
        </pc:sldMkLst>
        <pc:spChg chg="del mod">
          <ac:chgData name="Stein Christian Salvesen" userId="939c1395-7f36-4b6e-b1eb-0a331d9ed705" providerId="ADAL" clId="{D9A26351-9FFA-49DA-9F74-22CA9C0964C8}" dt="2020-06-18T11:39:48.896" v="191" actId="478"/>
          <ac:spMkLst>
            <pc:docMk/>
            <pc:sldMk cId="510760627" sldId="294"/>
            <ac:spMk id="2" creationId="{FB53E960-4053-4451-9778-A011CAE2B365}"/>
          </ac:spMkLst>
        </pc:spChg>
        <pc:spChg chg="del">
          <ac:chgData name="Stein Christian Salvesen" userId="939c1395-7f36-4b6e-b1eb-0a331d9ed705" providerId="ADAL" clId="{D9A26351-9FFA-49DA-9F74-22CA9C0964C8}" dt="2020-06-18T11:39:51.086" v="192" actId="478"/>
          <ac:spMkLst>
            <pc:docMk/>
            <pc:sldMk cId="510760627" sldId="294"/>
            <ac:spMk id="3" creationId="{1CEF4D73-41E4-428C-9142-A68D06637A13}"/>
          </ac:spMkLst>
        </pc:spChg>
        <pc:spChg chg="del">
          <ac:chgData name="Stein Christian Salvesen" userId="939c1395-7f36-4b6e-b1eb-0a331d9ed705" providerId="ADAL" clId="{D9A26351-9FFA-49DA-9F74-22CA9C0964C8}" dt="2020-06-18T11:39:41.628" v="188" actId="478"/>
          <ac:spMkLst>
            <pc:docMk/>
            <pc:sldMk cId="510760627" sldId="294"/>
            <ac:spMk id="4" creationId="{BA66C07C-948A-4E30-AB19-77759EE7CBBD}"/>
          </ac:spMkLst>
        </pc:spChg>
        <pc:spChg chg="add mod">
          <ac:chgData name="Stein Christian Salvesen" userId="939c1395-7f36-4b6e-b1eb-0a331d9ed705" providerId="ADAL" clId="{D9A26351-9FFA-49DA-9F74-22CA9C0964C8}" dt="2020-06-18T11:42:38.470" v="204" actId="1076"/>
          <ac:spMkLst>
            <pc:docMk/>
            <pc:sldMk cId="510760627" sldId="294"/>
            <ac:spMk id="5" creationId="{66276B9B-78CA-480B-A2ED-B6A4FC78AE9C}"/>
          </ac:spMkLst>
        </pc:spChg>
        <pc:spChg chg="add mod">
          <ac:chgData name="Stein Christian Salvesen" userId="939c1395-7f36-4b6e-b1eb-0a331d9ed705" providerId="ADAL" clId="{D9A26351-9FFA-49DA-9F74-22CA9C0964C8}" dt="2020-06-18T11:41:25.139" v="197" actId="113"/>
          <ac:spMkLst>
            <pc:docMk/>
            <pc:sldMk cId="510760627" sldId="294"/>
            <ac:spMk id="6" creationId="{E9FD4482-7D5F-4124-AFE2-555F83B90BDA}"/>
          </ac:spMkLst>
        </pc:spChg>
        <pc:spChg chg="add mod">
          <ac:chgData name="Stein Christian Salvesen" userId="939c1395-7f36-4b6e-b1eb-0a331d9ed705" providerId="ADAL" clId="{D9A26351-9FFA-49DA-9F74-22CA9C0964C8}" dt="2020-06-18T11:42:13.817" v="202" actId="113"/>
          <ac:spMkLst>
            <pc:docMk/>
            <pc:sldMk cId="510760627" sldId="294"/>
            <ac:spMk id="7" creationId="{B57AF38F-9069-4B73-A6DA-BE4BFBC3E12B}"/>
          </ac:spMkLst>
        </pc:spChg>
        <pc:picChg chg="del">
          <ac:chgData name="Stein Christian Salvesen" userId="939c1395-7f36-4b6e-b1eb-0a331d9ed705" providerId="ADAL" clId="{D9A26351-9FFA-49DA-9F74-22CA9C0964C8}" dt="2020-06-18T11:39:43.599" v="189" actId="478"/>
          <ac:picMkLst>
            <pc:docMk/>
            <pc:sldMk cId="510760627" sldId="294"/>
            <ac:picMk id="5124" creationId="{17C16042-E93D-4BBF-BF04-80E3D9045524}"/>
          </ac:picMkLst>
        </pc:picChg>
      </pc:sldChg>
      <pc:sldChg chg="addSp delSp modSp add mod setBg">
        <pc:chgData name="Stein Christian Salvesen" userId="939c1395-7f36-4b6e-b1eb-0a331d9ed705" providerId="ADAL" clId="{D9A26351-9FFA-49DA-9F74-22CA9C0964C8}" dt="2020-06-18T11:45:35.511" v="214" actId="1076"/>
        <pc:sldMkLst>
          <pc:docMk/>
          <pc:sldMk cId="908832426" sldId="295"/>
        </pc:sldMkLst>
        <pc:spChg chg="del">
          <ac:chgData name="Stein Christian Salvesen" userId="939c1395-7f36-4b6e-b1eb-0a331d9ed705" providerId="ADAL" clId="{D9A26351-9FFA-49DA-9F74-22CA9C0964C8}" dt="2020-06-18T11:44:21.832" v="207" actId="478"/>
          <ac:spMkLst>
            <pc:docMk/>
            <pc:sldMk cId="908832426" sldId="295"/>
            <ac:spMk id="2" creationId="{59814F98-7A3C-4AA8-93B4-29E66FDF8E14}"/>
          </ac:spMkLst>
        </pc:spChg>
        <pc:spChg chg="del">
          <ac:chgData name="Stein Christian Salvesen" userId="939c1395-7f36-4b6e-b1eb-0a331d9ed705" providerId="ADAL" clId="{D9A26351-9FFA-49DA-9F74-22CA9C0964C8}" dt="2020-06-18T11:44:25.583" v="208" actId="478"/>
          <ac:spMkLst>
            <pc:docMk/>
            <pc:sldMk cId="908832426" sldId="295"/>
            <ac:spMk id="3" creationId="{3274635B-BC46-45FA-A60E-ACAA3DAA9C44}"/>
          </ac:spMkLst>
        </pc:spChg>
        <pc:spChg chg="add mod">
          <ac:chgData name="Stein Christian Salvesen" userId="939c1395-7f36-4b6e-b1eb-0a331d9ed705" providerId="ADAL" clId="{D9A26351-9FFA-49DA-9F74-22CA9C0964C8}" dt="2020-06-18T11:45:35.511" v="214" actId="1076"/>
          <ac:spMkLst>
            <pc:docMk/>
            <pc:sldMk cId="908832426" sldId="295"/>
            <ac:spMk id="5" creationId="{2CEF22E5-6BF3-4E22-BB59-13A2072635B3}"/>
          </ac:spMkLst>
        </pc:spChg>
        <pc:picChg chg="del">
          <ac:chgData name="Stein Christian Salvesen" userId="939c1395-7f36-4b6e-b1eb-0a331d9ed705" providerId="ADAL" clId="{D9A26351-9FFA-49DA-9F74-22CA9C0964C8}" dt="2020-06-18T11:44:16.958" v="206" actId="478"/>
          <ac:picMkLst>
            <pc:docMk/>
            <pc:sldMk cId="908832426" sldId="295"/>
            <ac:picMk id="2052" creationId="{A11740AA-0000-48A7-9104-559D7D48A4C0}"/>
          </ac:picMkLst>
        </pc:picChg>
      </pc:sldChg>
      <pc:sldChg chg="addSp delSp modSp add mod setBg">
        <pc:chgData name="Stein Christian Salvesen" userId="939c1395-7f36-4b6e-b1eb-0a331d9ed705" providerId="ADAL" clId="{D9A26351-9FFA-49DA-9F74-22CA9C0964C8}" dt="2020-06-18T11:57:28.717" v="395" actId="1076"/>
        <pc:sldMkLst>
          <pc:docMk/>
          <pc:sldMk cId="474977089" sldId="296"/>
        </pc:sldMkLst>
        <pc:spChg chg="del">
          <ac:chgData name="Stein Christian Salvesen" userId="939c1395-7f36-4b6e-b1eb-0a331d9ed705" providerId="ADAL" clId="{D9A26351-9FFA-49DA-9F74-22CA9C0964C8}" dt="2020-06-18T11:54:57.590" v="357" actId="478"/>
          <ac:spMkLst>
            <pc:docMk/>
            <pc:sldMk cId="474977089" sldId="296"/>
            <ac:spMk id="3" creationId="{F0DC7DCC-D496-4E20-BD1F-9FE5840CFCD5}"/>
          </ac:spMkLst>
        </pc:spChg>
        <pc:spChg chg="add mod">
          <ac:chgData name="Stein Christian Salvesen" userId="939c1395-7f36-4b6e-b1eb-0a331d9ed705" providerId="ADAL" clId="{D9A26351-9FFA-49DA-9F74-22CA9C0964C8}" dt="2020-06-18T11:57:28.717" v="395" actId="1076"/>
          <ac:spMkLst>
            <pc:docMk/>
            <pc:sldMk cId="474977089" sldId="296"/>
            <ac:spMk id="4" creationId="{C01856E0-AFF7-4624-AAF3-FDA0BD052118}"/>
          </ac:spMkLst>
        </pc:spChg>
        <pc:spChg chg="del">
          <ac:chgData name="Stein Christian Salvesen" userId="939c1395-7f36-4b6e-b1eb-0a331d9ed705" providerId="ADAL" clId="{D9A26351-9FFA-49DA-9F74-22CA9C0964C8}" dt="2020-06-18T11:54:55.103" v="356" actId="478"/>
          <ac:spMkLst>
            <pc:docMk/>
            <pc:sldMk cId="474977089" sldId="296"/>
            <ac:spMk id="5" creationId="{35DA5722-1E29-44EE-A7B9-C23524653235}"/>
          </ac:spMkLst>
        </pc:spChg>
        <pc:picChg chg="del">
          <ac:chgData name="Stein Christian Salvesen" userId="939c1395-7f36-4b6e-b1eb-0a331d9ed705" providerId="ADAL" clId="{D9A26351-9FFA-49DA-9F74-22CA9C0964C8}" dt="2020-06-18T11:54:50.093" v="355" actId="478"/>
          <ac:picMkLst>
            <pc:docMk/>
            <pc:sldMk cId="474977089" sldId="296"/>
            <ac:picMk id="5124" creationId="{E8E8ED38-3C10-4110-AACC-4EC83E828BBD}"/>
          </ac:picMkLst>
        </pc:picChg>
      </pc:sldChg>
      <pc:sldChg chg="addSp modSp new mod setBg">
        <pc:chgData name="Stein Christian Salvesen" userId="939c1395-7f36-4b6e-b1eb-0a331d9ed705" providerId="ADAL" clId="{D9A26351-9FFA-49DA-9F74-22CA9C0964C8}" dt="2020-06-18T12:01:34.711" v="409" actId="207"/>
        <pc:sldMkLst>
          <pc:docMk/>
          <pc:sldMk cId="322633854" sldId="297"/>
        </pc:sldMkLst>
        <pc:spChg chg="add mod">
          <ac:chgData name="Stein Christian Salvesen" userId="939c1395-7f36-4b6e-b1eb-0a331d9ed705" providerId="ADAL" clId="{D9A26351-9FFA-49DA-9F74-22CA9C0964C8}" dt="2020-06-18T12:00:05.287" v="405" actId="207"/>
          <ac:spMkLst>
            <pc:docMk/>
            <pc:sldMk cId="322633854" sldId="297"/>
            <ac:spMk id="2" creationId="{8FDE7530-C8B3-41D6-8E40-2A0582AD2585}"/>
          </ac:spMkLst>
        </pc:spChg>
        <pc:spChg chg="add mod">
          <ac:chgData name="Stein Christian Salvesen" userId="939c1395-7f36-4b6e-b1eb-0a331d9ed705" providerId="ADAL" clId="{D9A26351-9FFA-49DA-9F74-22CA9C0964C8}" dt="2020-06-18T11:59:58.977" v="404" actId="207"/>
          <ac:spMkLst>
            <pc:docMk/>
            <pc:sldMk cId="322633854" sldId="297"/>
            <ac:spMk id="3" creationId="{33B88B9F-43EA-4B23-B745-C4BE3C50F640}"/>
          </ac:spMkLst>
        </pc:spChg>
        <pc:spChg chg="add mod">
          <ac:chgData name="Stein Christian Salvesen" userId="939c1395-7f36-4b6e-b1eb-0a331d9ed705" providerId="ADAL" clId="{D9A26351-9FFA-49DA-9F74-22CA9C0964C8}" dt="2020-06-18T12:01:34.711" v="409" actId="207"/>
          <ac:spMkLst>
            <pc:docMk/>
            <pc:sldMk cId="322633854" sldId="297"/>
            <ac:spMk id="5" creationId="{D1E31394-076F-4DEC-9D47-F11CBA875B47}"/>
          </ac:spMkLst>
        </pc:spChg>
        <pc:picChg chg="add mod">
          <ac:chgData name="Stein Christian Salvesen" userId="939c1395-7f36-4b6e-b1eb-0a331d9ed705" providerId="ADAL" clId="{D9A26351-9FFA-49DA-9F74-22CA9C0964C8}" dt="2020-06-18T11:59:32.172" v="400"/>
          <ac:picMkLst>
            <pc:docMk/>
            <pc:sldMk cId="322633854" sldId="297"/>
            <ac:picMk id="4" creationId="{E51520C8-D5B1-49BB-9701-824F689405F9}"/>
          </ac:picMkLst>
        </pc:picChg>
      </pc:sldChg>
      <pc:sldChg chg="addSp modSp new mod setBg">
        <pc:chgData name="Stein Christian Salvesen" userId="939c1395-7f36-4b6e-b1eb-0a331d9ed705" providerId="ADAL" clId="{D9A26351-9FFA-49DA-9F74-22CA9C0964C8}" dt="2020-06-18T13:14:25.843" v="415"/>
        <pc:sldMkLst>
          <pc:docMk/>
          <pc:sldMk cId="1751829010" sldId="298"/>
        </pc:sldMkLst>
        <pc:spChg chg="add mod">
          <ac:chgData name="Stein Christian Salvesen" userId="939c1395-7f36-4b6e-b1eb-0a331d9ed705" providerId="ADAL" clId="{D9A26351-9FFA-49DA-9F74-22CA9C0964C8}" dt="2020-06-18T13:14:15.563" v="414" actId="1076"/>
          <ac:spMkLst>
            <pc:docMk/>
            <pc:sldMk cId="1751829010" sldId="298"/>
            <ac:spMk id="2" creationId="{7150FCFE-F7BC-4571-96BB-D015A2D51D31}"/>
          </ac:spMkLst>
        </pc:spChg>
        <pc:picChg chg="add mod">
          <ac:chgData name="Stein Christian Salvesen" userId="939c1395-7f36-4b6e-b1eb-0a331d9ed705" providerId="ADAL" clId="{D9A26351-9FFA-49DA-9F74-22CA9C0964C8}" dt="2020-06-18T13:14:11.433" v="413"/>
          <ac:picMkLst>
            <pc:docMk/>
            <pc:sldMk cId="1751829010" sldId="298"/>
            <ac:picMk id="3" creationId="{0F2A3C9E-626F-42BC-9B2F-C72DA4C0B86C}"/>
          </ac:picMkLst>
        </pc:picChg>
      </pc:sldChg>
    </pc:docChg>
  </pc:docChgLst>
  <pc:docChgLst>
    <pc:chgData name="Stein Christian Salvesen" userId="939c1395-7f36-4b6e-b1eb-0a331d9ed705" providerId="ADAL" clId="{EFD455D3-4230-45F9-A6E1-A1B02907E61B}"/>
    <pc:docChg chg="custSel addSld delSld modSld sldOrd">
      <pc:chgData name="Stein Christian Salvesen" userId="939c1395-7f36-4b6e-b1eb-0a331d9ed705" providerId="ADAL" clId="{EFD455D3-4230-45F9-A6E1-A1B02907E61B}" dt="2020-05-05T10:06:23.272" v="1099" actId="1076"/>
      <pc:docMkLst>
        <pc:docMk/>
      </pc:docMkLst>
      <pc:sldChg chg="del">
        <pc:chgData name="Stein Christian Salvesen" userId="939c1395-7f36-4b6e-b1eb-0a331d9ed705" providerId="ADAL" clId="{EFD455D3-4230-45F9-A6E1-A1B02907E61B}" dt="2020-05-05T09:20:59.188" v="15" actId="47"/>
        <pc:sldMkLst>
          <pc:docMk/>
          <pc:sldMk cId="2279548136" sldId="266"/>
        </pc:sldMkLst>
      </pc:sldChg>
      <pc:sldChg chg="addSp modSp mod setBg">
        <pc:chgData name="Stein Christian Salvesen" userId="939c1395-7f36-4b6e-b1eb-0a331d9ed705" providerId="ADAL" clId="{EFD455D3-4230-45F9-A6E1-A1B02907E61B}" dt="2020-05-05T09:43:15.945" v="441" actId="1076"/>
        <pc:sldMkLst>
          <pc:docMk/>
          <pc:sldMk cId="887035181" sldId="280"/>
        </pc:sldMkLst>
        <pc:spChg chg="add mod">
          <ac:chgData name="Stein Christian Salvesen" userId="939c1395-7f36-4b6e-b1eb-0a331d9ed705" providerId="ADAL" clId="{EFD455D3-4230-45F9-A6E1-A1B02907E61B}" dt="2020-05-05T09:43:15.945" v="441" actId="1076"/>
          <ac:spMkLst>
            <pc:docMk/>
            <pc:sldMk cId="887035181" sldId="280"/>
            <ac:spMk id="2" creationId="{95D754C4-830E-4E49-A034-EA66E5A056EE}"/>
          </ac:spMkLst>
        </pc:spChg>
        <pc:spChg chg="mod">
          <ac:chgData name="Stein Christian Salvesen" userId="939c1395-7f36-4b6e-b1eb-0a331d9ed705" providerId="ADAL" clId="{EFD455D3-4230-45F9-A6E1-A1B02907E61B}" dt="2020-05-05T09:42:42.921" v="415" actId="20577"/>
          <ac:spMkLst>
            <pc:docMk/>
            <pc:sldMk cId="887035181" sldId="280"/>
            <ac:spMk id="4" creationId="{2999BA64-2D15-44BE-A33D-148E202DA3A9}"/>
          </ac:spMkLst>
        </pc:spChg>
        <pc:spChg chg="mod">
          <ac:chgData name="Stein Christian Salvesen" userId="939c1395-7f36-4b6e-b1eb-0a331d9ed705" providerId="ADAL" clId="{EFD455D3-4230-45F9-A6E1-A1B02907E61B}" dt="2020-05-05T09:21:23.905" v="17" actId="1076"/>
          <ac:spMkLst>
            <pc:docMk/>
            <pc:sldMk cId="887035181" sldId="280"/>
            <ac:spMk id="5" creationId="{4FC380F4-C307-4102-AB0F-6046985092E5}"/>
          </ac:spMkLst>
        </pc:spChg>
        <pc:picChg chg="mod">
          <ac:chgData name="Stein Christian Salvesen" userId="939c1395-7f36-4b6e-b1eb-0a331d9ed705" providerId="ADAL" clId="{EFD455D3-4230-45F9-A6E1-A1B02907E61B}" dt="2020-05-05T09:21:27.717" v="18" actId="14100"/>
          <ac:picMkLst>
            <pc:docMk/>
            <pc:sldMk cId="887035181" sldId="280"/>
            <ac:picMk id="1028" creationId="{E601ABF2-417E-4C22-A770-A16EF8DECCC8}"/>
          </ac:picMkLst>
        </pc:picChg>
      </pc:sldChg>
      <pc:sldChg chg="addSp modSp mod setBg">
        <pc:chgData name="Stein Christian Salvesen" userId="939c1395-7f36-4b6e-b1eb-0a331d9ed705" providerId="ADAL" clId="{EFD455D3-4230-45F9-A6E1-A1B02907E61B}" dt="2020-05-05T09:44:38.705" v="507" actId="207"/>
        <pc:sldMkLst>
          <pc:docMk/>
          <pc:sldMk cId="892424483" sldId="281"/>
        </pc:sldMkLst>
        <pc:spChg chg="mod">
          <ac:chgData name="Stein Christian Salvesen" userId="939c1395-7f36-4b6e-b1eb-0a331d9ed705" providerId="ADAL" clId="{EFD455D3-4230-45F9-A6E1-A1B02907E61B}" dt="2020-05-05T09:44:08.353" v="493" actId="20577"/>
          <ac:spMkLst>
            <pc:docMk/>
            <pc:sldMk cId="892424483" sldId="281"/>
            <ac:spMk id="2" creationId="{59814F98-7A3C-4AA8-93B4-29E66FDF8E14}"/>
          </ac:spMkLst>
        </pc:spChg>
        <pc:spChg chg="mod">
          <ac:chgData name="Stein Christian Salvesen" userId="939c1395-7f36-4b6e-b1eb-0a331d9ed705" providerId="ADAL" clId="{EFD455D3-4230-45F9-A6E1-A1B02907E61B}" dt="2020-05-05T09:20:11.663" v="11" actId="207"/>
          <ac:spMkLst>
            <pc:docMk/>
            <pc:sldMk cId="892424483" sldId="281"/>
            <ac:spMk id="3" creationId="{3274635B-BC46-45FA-A60E-ACAA3DAA9C44}"/>
          </ac:spMkLst>
        </pc:spChg>
        <pc:spChg chg="add mod">
          <ac:chgData name="Stein Christian Salvesen" userId="939c1395-7f36-4b6e-b1eb-0a331d9ed705" providerId="ADAL" clId="{EFD455D3-4230-45F9-A6E1-A1B02907E61B}" dt="2020-05-05T09:44:38.705" v="507" actId="207"/>
          <ac:spMkLst>
            <pc:docMk/>
            <pc:sldMk cId="892424483" sldId="281"/>
            <ac:spMk id="4" creationId="{DC802662-6C88-4C7E-B412-E1A67E2C0DF2}"/>
          </ac:spMkLst>
        </pc:spChg>
      </pc:sldChg>
      <pc:sldChg chg="addSp modSp mod setBg">
        <pc:chgData name="Stein Christian Salvesen" userId="939c1395-7f36-4b6e-b1eb-0a331d9ed705" providerId="ADAL" clId="{EFD455D3-4230-45F9-A6E1-A1B02907E61B}" dt="2020-05-05T09:47:05.311" v="665" actId="20577"/>
        <pc:sldMkLst>
          <pc:docMk/>
          <pc:sldMk cId="3690912918" sldId="282"/>
        </pc:sldMkLst>
        <pc:spChg chg="mod">
          <ac:chgData name="Stein Christian Salvesen" userId="939c1395-7f36-4b6e-b1eb-0a331d9ed705" providerId="ADAL" clId="{EFD455D3-4230-45F9-A6E1-A1B02907E61B}" dt="2020-05-05T09:46:45.715" v="654" actId="6549"/>
          <ac:spMkLst>
            <pc:docMk/>
            <pc:sldMk cId="3690912918" sldId="282"/>
            <ac:spMk id="2" creationId="{FDC639FF-651F-490C-983E-EA5843BF342C}"/>
          </ac:spMkLst>
        </pc:spChg>
        <pc:spChg chg="add mod">
          <ac:chgData name="Stein Christian Salvesen" userId="939c1395-7f36-4b6e-b1eb-0a331d9ed705" providerId="ADAL" clId="{EFD455D3-4230-45F9-A6E1-A1B02907E61B}" dt="2020-05-05T09:47:05.311" v="665" actId="20577"/>
          <ac:spMkLst>
            <pc:docMk/>
            <pc:sldMk cId="3690912918" sldId="282"/>
            <ac:spMk id="4" creationId="{6F3C6023-FFB0-4C92-BD5A-0200E1B4CBE3}"/>
          </ac:spMkLst>
        </pc:spChg>
      </pc:sldChg>
      <pc:sldChg chg="addSp modSp mod ord setBg">
        <pc:chgData name="Stein Christian Salvesen" userId="939c1395-7f36-4b6e-b1eb-0a331d9ed705" providerId="ADAL" clId="{EFD455D3-4230-45F9-A6E1-A1B02907E61B}" dt="2020-05-05T10:06:23.272" v="1099" actId="1076"/>
        <pc:sldMkLst>
          <pc:docMk/>
          <pc:sldMk cId="2910272225" sldId="283"/>
        </pc:sldMkLst>
        <pc:spChg chg="mod">
          <ac:chgData name="Stein Christian Salvesen" userId="939c1395-7f36-4b6e-b1eb-0a331d9ed705" providerId="ADAL" clId="{EFD455D3-4230-45F9-A6E1-A1B02907E61B}" dt="2020-05-05T10:06:20.339" v="1098" actId="1076"/>
          <ac:spMkLst>
            <pc:docMk/>
            <pc:sldMk cId="2910272225" sldId="283"/>
            <ac:spMk id="2" creationId="{0952ECF8-C765-4444-8C46-D78725113301}"/>
          </ac:spMkLst>
        </pc:spChg>
        <pc:spChg chg="mod">
          <ac:chgData name="Stein Christian Salvesen" userId="939c1395-7f36-4b6e-b1eb-0a331d9ed705" providerId="ADAL" clId="{EFD455D3-4230-45F9-A6E1-A1B02907E61B}" dt="2020-05-05T09:54:00.115" v="943" actId="20577"/>
          <ac:spMkLst>
            <pc:docMk/>
            <pc:sldMk cId="2910272225" sldId="283"/>
            <ac:spMk id="3" creationId="{EFAD5328-7AD1-44A5-BE8C-F9746A01B6BF}"/>
          </ac:spMkLst>
        </pc:spChg>
        <pc:spChg chg="add mod">
          <ac:chgData name="Stein Christian Salvesen" userId="939c1395-7f36-4b6e-b1eb-0a331d9ed705" providerId="ADAL" clId="{EFD455D3-4230-45F9-A6E1-A1B02907E61B}" dt="2020-05-05T10:06:13.271" v="1097" actId="20577"/>
          <ac:spMkLst>
            <pc:docMk/>
            <pc:sldMk cId="2910272225" sldId="283"/>
            <ac:spMk id="4" creationId="{4EE38D7E-5768-4356-B498-D677305D1627}"/>
          </ac:spMkLst>
        </pc:spChg>
        <pc:picChg chg="mod">
          <ac:chgData name="Stein Christian Salvesen" userId="939c1395-7f36-4b6e-b1eb-0a331d9ed705" providerId="ADAL" clId="{EFD455D3-4230-45F9-A6E1-A1B02907E61B}" dt="2020-05-05T10:06:23.272" v="1099" actId="1076"/>
          <ac:picMkLst>
            <pc:docMk/>
            <pc:sldMk cId="2910272225" sldId="283"/>
            <ac:picMk id="4100" creationId="{521F6BF7-D990-4586-8B5D-0E5DC57823A1}"/>
          </ac:picMkLst>
        </pc:picChg>
      </pc:sldChg>
      <pc:sldChg chg="addSp modSp mod setBg">
        <pc:chgData name="Stein Christian Salvesen" userId="939c1395-7f36-4b6e-b1eb-0a331d9ed705" providerId="ADAL" clId="{EFD455D3-4230-45F9-A6E1-A1B02907E61B}" dt="2020-05-05T09:45:55.851" v="586" actId="1076"/>
        <pc:sldMkLst>
          <pc:docMk/>
          <pc:sldMk cId="587106297" sldId="284"/>
        </pc:sldMkLst>
        <pc:spChg chg="mod">
          <ac:chgData name="Stein Christian Salvesen" userId="939c1395-7f36-4b6e-b1eb-0a331d9ed705" providerId="ADAL" clId="{EFD455D3-4230-45F9-A6E1-A1B02907E61B}" dt="2020-05-05T09:45:24.543" v="573" actId="1076"/>
          <ac:spMkLst>
            <pc:docMk/>
            <pc:sldMk cId="587106297" sldId="284"/>
            <ac:spMk id="2" creationId="{FB53E960-4053-4451-9778-A011CAE2B365}"/>
          </ac:spMkLst>
        </pc:spChg>
        <pc:spChg chg="mod">
          <ac:chgData name="Stein Christian Salvesen" userId="939c1395-7f36-4b6e-b1eb-0a331d9ed705" providerId="ADAL" clId="{EFD455D3-4230-45F9-A6E1-A1B02907E61B}" dt="2020-05-05T09:45:15.021" v="572" actId="20577"/>
          <ac:spMkLst>
            <pc:docMk/>
            <pc:sldMk cId="587106297" sldId="284"/>
            <ac:spMk id="3" creationId="{1CEF4D73-41E4-428C-9142-A68D06637A13}"/>
          </ac:spMkLst>
        </pc:spChg>
        <pc:spChg chg="add mod">
          <ac:chgData name="Stein Christian Salvesen" userId="939c1395-7f36-4b6e-b1eb-0a331d9ed705" providerId="ADAL" clId="{EFD455D3-4230-45F9-A6E1-A1B02907E61B}" dt="2020-05-05T09:45:55.851" v="586" actId="1076"/>
          <ac:spMkLst>
            <pc:docMk/>
            <pc:sldMk cId="587106297" sldId="284"/>
            <ac:spMk id="4" creationId="{BA66C07C-948A-4E30-AB19-77759EE7CBBD}"/>
          </ac:spMkLst>
        </pc:spChg>
        <pc:picChg chg="mod">
          <ac:chgData name="Stein Christian Salvesen" userId="939c1395-7f36-4b6e-b1eb-0a331d9ed705" providerId="ADAL" clId="{EFD455D3-4230-45F9-A6E1-A1B02907E61B}" dt="2020-05-05T09:45:27.592" v="574" actId="1076"/>
          <ac:picMkLst>
            <pc:docMk/>
            <pc:sldMk cId="587106297" sldId="284"/>
            <ac:picMk id="5124" creationId="{17C16042-E93D-4BBF-BF04-80E3D9045524}"/>
          </ac:picMkLst>
        </pc:picChg>
      </pc:sldChg>
      <pc:sldChg chg="addSp modSp mod setBg">
        <pc:chgData name="Stein Christian Salvesen" userId="939c1395-7f36-4b6e-b1eb-0a331d9ed705" providerId="ADAL" clId="{EFD455D3-4230-45F9-A6E1-A1B02907E61B}" dt="2020-05-05T09:52:38.160" v="888" actId="20577"/>
        <pc:sldMkLst>
          <pc:docMk/>
          <pc:sldMk cId="1824379943" sldId="285"/>
        </pc:sldMkLst>
        <pc:spChg chg="mod">
          <ac:chgData name="Stein Christian Salvesen" userId="939c1395-7f36-4b6e-b1eb-0a331d9ed705" providerId="ADAL" clId="{EFD455D3-4230-45F9-A6E1-A1B02907E61B}" dt="2020-05-05T09:52:19.248" v="877" actId="1076"/>
          <ac:spMkLst>
            <pc:docMk/>
            <pc:sldMk cId="1824379943" sldId="285"/>
            <ac:spMk id="2" creationId="{D0ABA995-2AF2-4959-96E1-B839768F6FB9}"/>
          </ac:spMkLst>
        </pc:spChg>
        <pc:spChg chg="add mod">
          <ac:chgData name="Stein Christian Salvesen" userId="939c1395-7f36-4b6e-b1eb-0a331d9ed705" providerId="ADAL" clId="{EFD455D3-4230-45F9-A6E1-A1B02907E61B}" dt="2020-05-05T09:52:38.160" v="888" actId="20577"/>
          <ac:spMkLst>
            <pc:docMk/>
            <pc:sldMk cId="1824379943" sldId="285"/>
            <ac:spMk id="3" creationId="{5C365105-8BF9-4C69-8724-7F4D379D51C4}"/>
          </ac:spMkLst>
        </pc:spChg>
        <pc:spChg chg="mod">
          <ac:chgData name="Stein Christian Salvesen" userId="939c1395-7f36-4b6e-b1eb-0a331d9ed705" providerId="ADAL" clId="{EFD455D3-4230-45F9-A6E1-A1B02907E61B}" dt="2020-05-05T09:52:06.593" v="876" actId="20577"/>
          <ac:spMkLst>
            <pc:docMk/>
            <pc:sldMk cId="1824379943" sldId="285"/>
            <ac:spMk id="4" creationId="{935349CD-07C8-479C-A48E-A3322204C08F}"/>
          </ac:spMkLst>
        </pc:spChg>
        <pc:picChg chg="mod">
          <ac:chgData name="Stein Christian Salvesen" userId="939c1395-7f36-4b6e-b1eb-0a331d9ed705" providerId="ADAL" clId="{EFD455D3-4230-45F9-A6E1-A1B02907E61B}" dt="2020-05-05T09:52:21.783" v="878" actId="1076"/>
          <ac:picMkLst>
            <pc:docMk/>
            <pc:sldMk cId="1824379943" sldId="285"/>
            <ac:picMk id="6148" creationId="{A1BCCF08-A7E2-4E61-9086-AB990CC8A0F4}"/>
          </ac:picMkLst>
        </pc:picChg>
      </pc:sldChg>
      <pc:sldChg chg="addSp modSp mod setBg">
        <pc:chgData name="Stein Christian Salvesen" userId="939c1395-7f36-4b6e-b1eb-0a331d9ed705" providerId="ADAL" clId="{EFD455D3-4230-45F9-A6E1-A1B02907E61B}" dt="2020-05-05T09:48:17.403" v="743" actId="20577"/>
        <pc:sldMkLst>
          <pc:docMk/>
          <pc:sldMk cId="1195267247" sldId="288"/>
        </pc:sldMkLst>
        <pc:spChg chg="mod">
          <ac:chgData name="Stein Christian Salvesen" userId="939c1395-7f36-4b6e-b1eb-0a331d9ed705" providerId="ADAL" clId="{EFD455D3-4230-45F9-A6E1-A1B02907E61B}" dt="2020-05-05T09:47:52.585" v="732" actId="20577"/>
          <ac:spMkLst>
            <pc:docMk/>
            <pc:sldMk cId="1195267247" sldId="288"/>
            <ac:spMk id="3" creationId="{CCC76078-586A-4E88-AD78-00D434443C48}"/>
          </ac:spMkLst>
        </pc:spChg>
        <pc:spChg chg="add mod">
          <ac:chgData name="Stein Christian Salvesen" userId="939c1395-7f36-4b6e-b1eb-0a331d9ed705" providerId="ADAL" clId="{EFD455D3-4230-45F9-A6E1-A1B02907E61B}" dt="2020-05-05T09:48:17.403" v="743" actId="20577"/>
          <ac:spMkLst>
            <pc:docMk/>
            <pc:sldMk cId="1195267247" sldId="288"/>
            <ac:spMk id="5" creationId="{A81D002C-8C51-4C76-91FA-FE8DB4F44922}"/>
          </ac:spMkLst>
        </pc:spChg>
      </pc:sldChg>
      <pc:sldChg chg="addSp delSp modSp new mod setBg">
        <pc:chgData name="Stein Christian Salvesen" userId="939c1395-7f36-4b6e-b1eb-0a331d9ed705" providerId="ADAL" clId="{EFD455D3-4230-45F9-A6E1-A1B02907E61B}" dt="2020-05-05T09:59:19.785" v="1020" actId="20577"/>
        <pc:sldMkLst>
          <pc:docMk/>
          <pc:sldMk cId="1101954985" sldId="289"/>
        </pc:sldMkLst>
        <pc:spChg chg="add mod">
          <ac:chgData name="Stein Christian Salvesen" userId="939c1395-7f36-4b6e-b1eb-0a331d9ed705" providerId="ADAL" clId="{EFD455D3-4230-45F9-A6E1-A1B02907E61B}" dt="2020-05-05T09:57:41.457" v="966" actId="1076"/>
          <ac:spMkLst>
            <pc:docMk/>
            <pc:sldMk cId="1101954985" sldId="289"/>
            <ac:spMk id="2" creationId="{2668BF8E-1C06-4706-AEE4-DCF317C4440B}"/>
          </ac:spMkLst>
        </pc:spChg>
        <pc:spChg chg="add mod">
          <ac:chgData name="Stein Christian Salvesen" userId="939c1395-7f36-4b6e-b1eb-0a331d9ed705" providerId="ADAL" clId="{EFD455D3-4230-45F9-A6E1-A1B02907E61B}" dt="2020-05-05T09:57:12.368" v="962"/>
          <ac:spMkLst>
            <pc:docMk/>
            <pc:sldMk cId="1101954985" sldId="289"/>
            <ac:spMk id="3" creationId="{F0DC7DCC-D496-4E20-BD1F-9FE5840CFCD5}"/>
          </ac:spMkLst>
        </pc:spChg>
        <pc:spChg chg="add del mod">
          <ac:chgData name="Stein Christian Salvesen" userId="939c1395-7f36-4b6e-b1eb-0a331d9ed705" providerId="ADAL" clId="{EFD455D3-4230-45F9-A6E1-A1B02907E61B}" dt="2020-05-05T09:58:38.841" v="973" actId="478"/>
          <ac:spMkLst>
            <pc:docMk/>
            <pc:sldMk cId="1101954985" sldId="289"/>
            <ac:spMk id="4" creationId="{3F0C89CB-0000-4E4D-A119-82669A46B7D5}"/>
          </ac:spMkLst>
        </pc:spChg>
        <pc:spChg chg="add mod">
          <ac:chgData name="Stein Christian Salvesen" userId="939c1395-7f36-4b6e-b1eb-0a331d9ed705" providerId="ADAL" clId="{EFD455D3-4230-45F9-A6E1-A1B02907E61B}" dt="2020-05-05T09:59:19.785" v="1020" actId="20577"/>
          <ac:spMkLst>
            <pc:docMk/>
            <pc:sldMk cId="1101954985" sldId="289"/>
            <ac:spMk id="5" creationId="{35DA5722-1E29-44EE-A7B9-C23524653235}"/>
          </ac:spMkLst>
        </pc:spChg>
        <pc:picChg chg="add mod">
          <ac:chgData name="Stein Christian Salvesen" userId="939c1395-7f36-4b6e-b1eb-0a331d9ed705" providerId="ADAL" clId="{EFD455D3-4230-45F9-A6E1-A1B02907E61B}" dt="2020-05-05T09:58:15.343" v="970" actId="14100"/>
          <ac:picMkLst>
            <pc:docMk/>
            <pc:sldMk cId="1101954985" sldId="289"/>
            <ac:picMk id="5122" creationId="{EE44FA89-2B9D-42DE-9DDA-8E569B88CA6B}"/>
          </ac:picMkLst>
        </pc:picChg>
        <pc:picChg chg="add mod">
          <ac:chgData name="Stein Christian Salvesen" userId="939c1395-7f36-4b6e-b1eb-0a331d9ed705" providerId="ADAL" clId="{EFD455D3-4230-45F9-A6E1-A1B02907E61B}" dt="2020-05-05T09:58:17.310" v="971" actId="1076"/>
          <ac:picMkLst>
            <pc:docMk/>
            <pc:sldMk cId="1101954985" sldId="289"/>
            <ac:picMk id="5124" creationId="{E8E8ED38-3C10-4110-AACC-4EC83E828BBD}"/>
          </ac:picMkLst>
        </pc:picChg>
      </pc:sldChg>
      <pc:sldChg chg="addSp modSp new mod">
        <pc:chgData name="Stein Christian Salvesen" userId="939c1395-7f36-4b6e-b1eb-0a331d9ed705" providerId="ADAL" clId="{EFD455D3-4230-45F9-A6E1-A1B02907E61B}" dt="2020-05-05T10:05:15.111" v="1082" actId="255"/>
        <pc:sldMkLst>
          <pc:docMk/>
          <pc:sldMk cId="2883193251" sldId="290"/>
        </pc:sldMkLst>
        <pc:spChg chg="add mod">
          <ac:chgData name="Stein Christian Salvesen" userId="939c1395-7f36-4b6e-b1eb-0a331d9ed705" providerId="ADAL" clId="{EFD455D3-4230-45F9-A6E1-A1B02907E61B}" dt="2020-05-05T10:03:30.567" v="1044" actId="1076"/>
          <ac:spMkLst>
            <pc:docMk/>
            <pc:sldMk cId="2883193251" sldId="290"/>
            <ac:spMk id="2" creationId="{6233DC0C-DD58-4602-A7E3-ED783AB83573}"/>
          </ac:spMkLst>
        </pc:spChg>
        <pc:spChg chg="add mod">
          <ac:chgData name="Stein Christian Salvesen" userId="939c1395-7f36-4b6e-b1eb-0a331d9ed705" providerId="ADAL" clId="{EFD455D3-4230-45F9-A6E1-A1B02907E61B}" dt="2020-05-05T10:02:07.509" v="1036" actId="20577"/>
          <ac:spMkLst>
            <pc:docMk/>
            <pc:sldMk cId="2883193251" sldId="290"/>
            <ac:spMk id="3" creationId="{0E8E1101-E513-4F16-8D86-02C65E1B53CD}"/>
          </ac:spMkLst>
        </pc:spChg>
        <pc:spChg chg="add mod">
          <ac:chgData name="Stein Christian Salvesen" userId="939c1395-7f36-4b6e-b1eb-0a331d9ed705" providerId="ADAL" clId="{EFD455D3-4230-45F9-A6E1-A1B02907E61B}" dt="2020-05-05T10:03:56.492" v="1074" actId="20577"/>
          <ac:spMkLst>
            <pc:docMk/>
            <pc:sldMk cId="2883193251" sldId="290"/>
            <ac:spMk id="4" creationId="{5A6AA5FB-09E0-42FE-BA9A-0741B5DD302C}"/>
          </ac:spMkLst>
        </pc:spChg>
        <pc:spChg chg="add mod">
          <ac:chgData name="Stein Christian Salvesen" userId="939c1395-7f36-4b6e-b1eb-0a331d9ed705" providerId="ADAL" clId="{EFD455D3-4230-45F9-A6E1-A1B02907E61B}" dt="2020-05-05T10:05:15.111" v="1082" actId="255"/>
          <ac:spMkLst>
            <pc:docMk/>
            <pc:sldMk cId="2883193251" sldId="290"/>
            <ac:spMk id="5" creationId="{D1F01468-DAE3-4AB2-8290-0BFCB314B0E7}"/>
          </ac:spMkLst>
        </pc:spChg>
        <pc:picChg chg="add mod">
          <ac:chgData name="Stein Christian Salvesen" userId="939c1395-7f36-4b6e-b1eb-0a331d9ed705" providerId="ADAL" clId="{EFD455D3-4230-45F9-A6E1-A1B02907E61B}" dt="2020-05-05T10:03:18.174" v="1042" actId="14100"/>
          <ac:picMkLst>
            <pc:docMk/>
            <pc:sldMk cId="2883193251" sldId="290"/>
            <ac:picMk id="4098" creationId="{E12FCCFF-B3FA-4A59-9524-9E605449608C}"/>
          </ac:picMkLst>
        </pc:picChg>
        <pc:picChg chg="add mod">
          <ac:chgData name="Stein Christian Salvesen" userId="939c1395-7f36-4b6e-b1eb-0a331d9ed705" providerId="ADAL" clId="{EFD455D3-4230-45F9-A6E1-A1B02907E61B}" dt="2020-05-05T10:03:34.407" v="1045" actId="1076"/>
          <ac:picMkLst>
            <pc:docMk/>
            <pc:sldMk cId="2883193251" sldId="290"/>
            <ac:picMk id="4100" creationId="{7BA0DA05-F42B-45D5-9C36-1AE297C8072B}"/>
          </ac:picMkLst>
        </pc:picChg>
      </pc:sldChg>
    </pc:docChg>
  </pc:docChgLst>
  <pc:docChgLst>
    <pc:chgData name="Stein Christian Salvesen" userId="939c1395-7f36-4b6e-b1eb-0a331d9ed705" providerId="ADAL" clId="{9BC2535E-0CD8-475F-A3C3-BEE48EA325A7}"/>
    <pc:docChg chg="modSld">
      <pc:chgData name="Stein Christian Salvesen" userId="939c1395-7f36-4b6e-b1eb-0a331d9ed705" providerId="ADAL" clId="{9BC2535E-0CD8-475F-A3C3-BEE48EA325A7}" dt="2020-06-18T16:49:10.374" v="12" actId="20577"/>
      <pc:docMkLst>
        <pc:docMk/>
      </pc:docMkLst>
      <pc:sldChg chg="modSp mod">
        <pc:chgData name="Stein Christian Salvesen" userId="939c1395-7f36-4b6e-b1eb-0a331d9ed705" providerId="ADAL" clId="{9BC2535E-0CD8-475F-A3C3-BEE48EA325A7}" dt="2020-05-27T09:23:24.711" v="9" actId="20577"/>
        <pc:sldMkLst>
          <pc:docMk/>
          <pc:sldMk cId="4000819956" sldId="257"/>
        </pc:sldMkLst>
        <pc:spChg chg="mod">
          <ac:chgData name="Stein Christian Salvesen" userId="939c1395-7f36-4b6e-b1eb-0a331d9ed705" providerId="ADAL" clId="{9BC2535E-0CD8-475F-A3C3-BEE48EA325A7}" dt="2020-05-27T09:23:24.711" v="9" actId="20577"/>
          <ac:spMkLst>
            <pc:docMk/>
            <pc:sldMk cId="4000819956" sldId="257"/>
            <ac:spMk id="4" creationId="{00000000-0000-0000-0000-000000000000}"/>
          </ac:spMkLst>
        </pc:spChg>
      </pc:sldChg>
      <pc:sldChg chg="modSp mod">
        <pc:chgData name="Stein Christian Salvesen" userId="939c1395-7f36-4b6e-b1eb-0a331d9ed705" providerId="ADAL" clId="{9BC2535E-0CD8-475F-A3C3-BEE48EA325A7}" dt="2020-06-18T16:44:59.767" v="10" actId="115"/>
        <pc:sldMkLst>
          <pc:docMk/>
          <pc:sldMk cId="2418715788" sldId="291"/>
        </pc:sldMkLst>
        <pc:spChg chg="mod">
          <ac:chgData name="Stein Christian Salvesen" userId="939c1395-7f36-4b6e-b1eb-0a331d9ed705" providerId="ADAL" clId="{9BC2535E-0CD8-475F-A3C3-BEE48EA325A7}" dt="2020-06-18T16:44:59.767" v="10" actId="115"/>
          <ac:spMkLst>
            <pc:docMk/>
            <pc:sldMk cId="2418715788" sldId="291"/>
            <ac:spMk id="4" creationId="{1398D37D-1CE8-4234-BD64-3418915FE192}"/>
          </ac:spMkLst>
        </pc:spChg>
      </pc:sldChg>
      <pc:sldChg chg="modSp mod">
        <pc:chgData name="Stein Christian Salvesen" userId="939c1395-7f36-4b6e-b1eb-0a331d9ed705" providerId="ADAL" clId="{9BC2535E-0CD8-475F-A3C3-BEE48EA325A7}" dt="2020-06-18T16:49:10.374" v="12" actId="20577"/>
        <pc:sldMkLst>
          <pc:docMk/>
          <pc:sldMk cId="510760627" sldId="294"/>
        </pc:sldMkLst>
        <pc:spChg chg="mod">
          <ac:chgData name="Stein Christian Salvesen" userId="939c1395-7f36-4b6e-b1eb-0a331d9ed705" providerId="ADAL" clId="{9BC2535E-0CD8-475F-A3C3-BEE48EA325A7}" dt="2020-06-18T16:49:10.374" v="12" actId="20577"/>
          <ac:spMkLst>
            <pc:docMk/>
            <pc:sldMk cId="510760627" sldId="294"/>
            <ac:spMk id="5" creationId="{66276B9B-78CA-480B-A2ED-B6A4FC78AE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B76B8-43A6-4D57-BDD4-D34CD330018F}" type="datetimeFigureOut">
              <a:rPr lang="nb-NO" smtClean="0"/>
              <a:t>18.06.2020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123DB-F59F-4ED3-AF69-B202C174032B}" type="slidenum">
              <a:rPr lang="nb-NO" smtClean="0"/>
              <a:t>‹#›</a:t>
            </a:fld>
            <a:endParaRPr lang="nb-NO"/>
          </a:p>
        </p:txBody>
      </p:sp>
    </p:spTree>
    <p:extLst>
      <p:ext uri="{BB962C8B-B14F-4D97-AF65-F5344CB8AC3E}">
        <p14:creationId xmlns:p14="http://schemas.microsoft.com/office/powerpoint/2010/main" val="16735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119609" y="2592324"/>
            <a:ext cx="6480810" cy="990124"/>
          </a:xfrm>
        </p:spPr>
        <p:txBody>
          <a:bodyPr anchor="t" anchorCtr="0">
            <a:norm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4" name="Plassholder for innhold 3"/>
          <p:cNvSpPr>
            <a:spLocks noGrp="1"/>
          </p:cNvSpPr>
          <p:nvPr>
            <p:ph sz="half" idx="2"/>
          </p:nvPr>
        </p:nvSpPr>
        <p:spPr>
          <a:xfrm>
            <a:off x="1119609" y="3581400"/>
            <a:ext cx="6480810" cy="44836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461058" y="2592324"/>
            <a:ext cx="6480810" cy="989075"/>
          </a:xfrm>
        </p:spPr>
        <p:txBody>
          <a:bodyPr anchor="t" anchorCtr="0">
            <a:noAutofit/>
          </a:bodyPr>
          <a:lstStyle>
            <a:lvl1pPr marL="0" indent="0">
              <a:buNone/>
              <a:defRPr sz="3400" b="1"/>
            </a:lvl1pPr>
            <a:lvl2pPr marL="609539" indent="0">
              <a:buNone/>
              <a:defRPr sz="2666" b="1"/>
            </a:lvl2pPr>
            <a:lvl3pPr marL="1219078" indent="0">
              <a:buNone/>
              <a:defRPr sz="2400" b="1"/>
            </a:lvl3pPr>
            <a:lvl4pPr marL="1828617" indent="0">
              <a:buNone/>
              <a:defRPr sz="2133" b="1"/>
            </a:lvl4pPr>
            <a:lvl5pPr marL="2438156" indent="0">
              <a:buNone/>
              <a:defRPr sz="2133" b="1"/>
            </a:lvl5pPr>
            <a:lvl6pPr marL="3047695" indent="0">
              <a:buNone/>
              <a:defRPr sz="2133" b="1"/>
            </a:lvl6pPr>
            <a:lvl7pPr marL="3657234" indent="0">
              <a:buNone/>
              <a:defRPr sz="2133" b="1"/>
            </a:lvl7pPr>
            <a:lvl8pPr marL="4266773" indent="0">
              <a:buNone/>
              <a:defRPr sz="2133" b="1"/>
            </a:lvl8pPr>
            <a:lvl9pPr marL="4876312" indent="0">
              <a:buNone/>
              <a:defRPr sz="2133" b="1"/>
            </a:lvl9pPr>
          </a:lstStyle>
          <a:p>
            <a:pPr lvl="0"/>
            <a:r>
              <a:rPr lang="nb-NO"/>
              <a:t>Rediger tekststiler i malen</a:t>
            </a:r>
          </a:p>
        </p:txBody>
      </p:sp>
      <p:sp>
        <p:nvSpPr>
          <p:cNvPr id="6" name="Plassholder for innhold 5"/>
          <p:cNvSpPr>
            <a:spLocks noGrp="1"/>
          </p:cNvSpPr>
          <p:nvPr>
            <p:ph sz="quarter" idx="4"/>
          </p:nvPr>
        </p:nvSpPr>
        <p:spPr>
          <a:xfrm>
            <a:off x="8461058" y="3581399"/>
            <a:ext cx="6480810" cy="448360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18.06.2020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Rød">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81552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vslutning Blå">
    <p:bg>
      <p:bgPr>
        <a:solidFill>
          <a:schemeClr val="accent2"/>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6829" y="3969078"/>
            <a:ext cx="5860755" cy="5174922"/>
          </a:xfrm>
          <a:prstGeom prst="rect">
            <a:avLst/>
          </a:prstGeom>
        </p:spPr>
      </p:pic>
    </p:spTree>
    <p:extLst>
      <p:ext uri="{BB962C8B-B14F-4D97-AF65-F5344CB8AC3E}">
        <p14:creationId xmlns:p14="http://schemas.microsoft.com/office/powerpoint/2010/main" val="1680054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18.06.2020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18.06.2020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Blå">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2532618"/>
          </a:xfrm>
        </p:spPr>
        <p:txBody>
          <a:bodyPr anchor="b">
            <a:normAutofit/>
          </a:bodyPr>
          <a:lstStyle>
            <a:lvl1pPr algn="l">
              <a:defRPr sz="910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2052256" y="4928426"/>
            <a:ext cx="12601575" cy="1587881"/>
          </a:xfrm>
        </p:spPr>
        <p:txBody>
          <a:bodyPr>
            <a:normAutofit/>
          </a:bodyPr>
          <a:lstStyle>
            <a:lvl1pPr marL="0" indent="0" algn="l">
              <a:buNone/>
              <a:defRPr sz="5400">
                <a:solidFill>
                  <a:schemeClr val="bg1"/>
                </a:solidFill>
                <a:latin typeface="Texta Medium" panose="02000000000000000000" pitchFamily="50" charset="0"/>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nb-NO"/>
              <a:t>Klikk for å redigere undertittelstil i malen</a:t>
            </a:r>
          </a:p>
        </p:txBody>
      </p:sp>
      <p:sp>
        <p:nvSpPr>
          <p:cNvPr id="11" name="Plassholder for tekst 10"/>
          <p:cNvSpPr>
            <a:spLocks noGrp="1"/>
          </p:cNvSpPr>
          <p:nvPr>
            <p:ph type="body" sz="quarter" idx="10" hasCustomPrompt="1"/>
          </p:nvPr>
        </p:nvSpPr>
        <p:spPr>
          <a:xfrm>
            <a:off x="1930400" y="8064501"/>
            <a:ext cx="7670800" cy="469900"/>
          </a:xfrm>
        </p:spPr>
        <p:txBody>
          <a:bodyPr>
            <a:normAutofit/>
          </a:bodyPr>
          <a:lstStyle>
            <a:lvl1pPr marL="0" indent="0">
              <a:buNone/>
              <a:defRPr sz="3200">
                <a:solidFill>
                  <a:schemeClr val="bg1"/>
                </a:solidFill>
                <a:latin typeface="Texta Medium" panose="02000000000000000000" pitchFamily="50" charset="0"/>
              </a:defRPr>
            </a:lvl1pPr>
          </a:lstStyle>
          <a:p>
            <a:pPr lvl="0"/>
            <a:r>
              <a:rPr lang="nb-NO" dirty="0" err="1"/>
              <a:t>dd.mm.yyyy</a:t>
            </a:r>
            <a:endParaRPr lang="nb-NO" dirty="0"/>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468306" cy="1525459"/>
          </a:xfrm>
          <a:prstGeom prst="rect">
            <a:avLst/>
          </a:prstGeom>
        </p:spPr>
      </p:pic>
    </p:spTree>
    <p:extLst>
      <p:ext uri="{BB962C8B-B14F-4D97-AF65-F5344CB8AC3E}">
        <p14:creationId xmlns:p14="http://schemas.microsoft.com/office/powerpoint/2010/main" val="34232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18.06.2020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60157" y="1160379"/>
            <a:ext cx="14019431" cy="941137"/>
          </a:xfrm>
        </p:spPr>
        <p:txBody>
          <a:bodyPr anchor="t" anchorCtr="0">
            <a:normAutofit/>
          </a:bodyPr>
          <a:lstStyle>
            <a:lvl1pPr>
              <a:defRPr sz="73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1260157" y="2393299"/>
            <a:ext cx="14019431" cy="1248259"/>
          </a:xfrm>
        </p:spPr>
        <p:txBody>
          <a:bodyPr>
            <a:normAutofit/>
          </a:bodyPr>
          <a:lstStyle>
            <a:lvl1pPr marL="0" indent="0">
              <a:buNone/>
              <a:defRPr sz="4300">
                <a:solidFill>
                  <a:schemeClr val="bg1"/>
                </a:solidFill>
                <a:latin typeface="Texta Medium" panose="02000000000000000000" pitchFamily="50" charset="0"/>
              </a:defRPr>
            </a:lvl1pPr>
            <a:lvl2pPr marL="609539" indent="0">
              <a:buNone/>
              <a:defRPr sz="2666">
                <a:solidFill>
                  <a:schemeClr val="tx1">
                    <a:tint val="75000"/>
                  </a:schemeClr>
                </a:solidFill>
              </a:defRPr>
            </a:lvl2pPr>
            <a:lvl3pPr marL="1219078" indent="0">
              <a:buNone/>
              <a:defRPr sz="2400">
                <a:solidFill>
                  <a:schemeClr val="tx1">
                    <a:tint val="75000"/>
                  </a:schemeClr>
                </a:solidFill>
              </a:defRPr>
            </a:lvl3pPr>
            <a:lvl4pPr marL="1828617" indent="0">
              <a:buNone/>
              <a:defRPr sz="2133">
                <a:solidFill>
                  <a:schemeClr val="tx1">
                    <a:tint val="75000"/>
                  </a:schemeClr>
                </a:solidFill>
              </a:defRPr>
            </a:lvl4pPr>
            <a:lvl5pPr marL="2438156" indent="0">
              <a:buNone/>
              <a:defRPr sz="2133">
                <a:solidFill>
                  <a:schemeClr val="tx1">
                    <a:tint val="75000"/>
                  </a:schemeClr>
                </a:solidFill>
              </a:defRPr>
            </a:lvl5pPr>
            <a:lvl6pPr marL="3047695" indent="0">
              <a:buNone/>
              <a:defRPr sz="2133">
                <a:solidFill>
                  <a:schemeClr val="tx1">
                    <a:tint val="75000"/>
                  </a:schemeClr>
                </a:solidFill>
              </a:defRPr>
            </a:lvl6pPr>
            <a:lvl7pPr marL="3657234" indent="0">
              <a:buNone/>
              <a:defRPr sz="2133">
                <a:solidFill>
                  <a:schemeClr val="tx1">
                    <a:tint val="75000"/>
                  </a:schemeClr>
                </a:solidFill>
              </a:defRPr>
            </a:lvl7pPr>
            <a:lvl8pPr marL="4266773" indent="0">
              <a:buNone/>
              <a:defRPr sz="2133">
                <a:solidFill>
                  <a:schemeClr val="tx1">
                    <a:tint val="75000"/>
                  </a:schemeClr>
                </a:solidFill>
              </a:defRPr>
            </a:lvl8pPr>
            <a:lvl9pPr marL="4876312" indent="0">
              <a:buNone/>
              <a:defRPr sz="2133">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lvl1pPr>
              <a:defRPr>
                <a:solidFill>
                  <a:schemeClr val="bg1"/>
                </a:solidFill>
              </a:defRPr>
            </a:lvl1pPr>
          </a:lstStyle>
          <a:p>
            <a:fld id="{983651F3-9B16-40C6-B209-3688FC9C95F6}" type="datetimeFigureOut">
              <a:rPr lang="nb-NO" smtClean="0"/>
              <a:pPr/>
              <a:t>18.06.2020</a:t>
            </a:fld>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p:nvPr>
        </p:nvSpPr>
        <p:spPr>
          <a:xfrm>
            <a:off x="1260157" y="288036"/>
            <a:ext cx="6480810" cy="1800285"/>
          </a:xfrm>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18.06.2020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p:cNvSpPr>
            <a:spLocks noGrp="1"/>
          </p:cNvSpPr>
          <p:nvPr>
            <p:ph type="pic" sz="quarter" idx="13"/>
          </p:nvPr>
        </p:nvSpPr>
        <p:spPr>
          <a:xfrm>
            <a:off x="8461058" y="1260157"/>
            <a:ext cx="6480810" cy="6610427"/>
          </a:xfrm>
          <a:prstGeom prst="rect">
            <a:avLst/>
          </a:prstGeom>
          <a:blipFill>
            <a:blip r:embed="rId2"/>
            <a:stretch>
              <a:fillRect/>
            </a:stretch>
          </a:blipFill>
        </p:spPr>
        <p:txBody>
          <a:bodyPr lIns="0" tIns="720000" rIns="0" bIns="0" anchor="t" anchorCtr="1"/>
          <a:lstStyle>
            <a:lvl1pPr marL="0" indent="0">
              <a:buNone/>
              <a:defRPr sz="28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351918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lsides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1" y="0"/>
            <a:ext cx="16254413" cy="9144000"/>
          </a:xfrm>
          <a:prstGeom prst="rect">
            <a:avLst/>
          </a:prstGeom>
          <a:blipFill>
            <a:blip r:embed="rId2"/>
            <a:stretch>
              <a:fillRect/>
            </a:stretch>
          </a:blipFill>
        </p:spPr>
        <p:txBody>
          <a:bodyPr lIns="0" tIns="1440000" rIns="0" bIns="0" anchor="t" anchorCtr="1"/>
          <a:lstStyle>
            <a:lvl1pPr marL="0" indent="0">
              <a:buNone/>
              <a:defRPr sz="2800">
                <a:solidFill>
                  <a:schemeClr val="bg1"/>
                </a:solidFill>
              </a:defRPr>
            </a:lvl1pPr>
          </a:lstStyle>
          <a:p>
            <a:r>
              <a:rPr lang="nb-NO"/>
              <a:t>Klikk ikonet for å legge til et bilde</a:t>
            </a:r>
          </a:p>
        </p:txBody>
      </p:sp>
    </p:spTree>
    <p:extLst>
      <p:ext uri="{BB962C8B-B14F-4D97-AF65-F5344CB8AC3E}">
        <p14:creationId xmlns:p14="http://schemas.microsoft.com/office/powerpoint/2010/main" val="900047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atslide Rød">
    <p:bg>
      <p:bgPr>
        <a:solidFill>
          <a:schemeClr val="accent1"/>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43414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tslide Blå">
    <p:bg>
      <p:bgPr>
        <a:solidFill>
          <a:schemeClr val="accent2"/>
        </a:solidFill>
        <a:effectLst/>
      </p:bgPr>
    </p:bg>
    <p:spTree>
      <p:nvGrpSpPr>
        <p:cNvPr id="1" name=""/>
        <p:cNvGrpSpPr/>
        <p:nvPr/>
      </p:nvGrpSpPr>
      <p:grpSpPr>
        <a:xfrm>
          <a:off x="0" y="0"/>
          <a:ext cx="0" cy="0"/>
          <a:chOff x="0" y="0"/>
          <a:chExt cx="0" cy="0"/>
        </a:xfrm>
      </p:grpSpPr>
      <p:sp>
        <p:nvSpPr>
          <p:cNvPr id="7" name="Plassholder for tekst 6"/>
          <p:cNvSpPr>
            <a:spLocks noGrp="1"/>
          </p:cNvSpPr>
          <p:nvPr>
            <p:ph type="body" sz="quarter" idx="10" hasCustomPrompt="1"/>
          </p:nvPr>
        </p:nvSpPr>
        <p:spPr>
          <a:xfrm>
            <a:off x="1260157" y="5670710"/>
            <a:ext cx="13321666" cy="617796"/>
          </a:xfrm>
          <a:prstGeom prst="rect">
            <a:avLst/>
          </a:prstGeom>
        </p:spPr>
        <p:txBody>
          <a:bodyPr lIns="0" tIns="0" rIns="0" bIns="0"/>
          <a:lstStyle>
            <a:lvl1pPr marL="0" indent="0">
              <a:buNone/>
              <a:defRPr sz="2400" baseline="0">
                <a:solidFill>
                  <a:schemeClr val="bg1"/>
                </a:solidFill>
                <a:latin typeface="Texta" panose="02000000000000000000" pitchFamily="50" charset="0"/>
              </a:defRPr>
            </a:lvl1pPr>
          </a:lstStyle>
          <a:p>
            <a:pPr lvl="0"/>
            <a:r>
              <a:rPr lang="nb-NO" dirty="0"/>
              <a:t>Kilde til sitat</a:t>
            </a:r>
          </a:p>
        </p:txBody>
      </p:sp>
      <p:sp>
        <p:nvSpPr>
          <p:cNvPr id="9" name="Plassholder for tekst 8"/>
          <p:cNvSpPr>
            <a:spLocks noGrp="1"/>
          </p:cNvSpPr>
          <p:nvPr>
            <p:ph type="body" sz="quarter" idx="11" hasCustomPrompt="1"/>
          </p:nvPr>
        </p:nvSpPr>
        <p:spPr>
          <a:xfrm>
            <a:off x="1260157" y="1224153"/>
            <a:ext cx="13321666" cy="3924490"/>
          </a:xfrm>
        </p:spPr>
        <p:txBody>
          <a:bodyPr>
            <a:normAutofit/>
          </a:bodyPr>
          <a:lstStyle>
            <a:lvl1pPr marL="540000" indent="-540000">
              <a:buClrTx/>
              <a:buFont typeface="Arial" panose="020B0604020202020204" pitchFamily="34" charset="0"/>
              <a:buChar char="•"/>
              <a:defRPr sz="4600">
                <a:solidFill>
                  <a:schemeClr val="bg1"/>
                </a:solidFill>
                <a:latin typeface="+mj-lt"/>
              </a:defRPr>
            </a:lvl1pPr>
          </a:lstStyle>
          <a:p>
            <a:pPr lvl="0"/>
            <a:r>
              <a:rPr lang="nb-NO" dirty="0"/>
              <a:t>Sett inn sitat</a:t>
            </a:r>
          </a:p>
        </p:txBody>
      </p:sp>
    </p:spTree>
    <p:extLst>
      <p:ext uri="{BB962C8B-B14F-4D97-AF65-F5344CB8AC3E}">
        <p14:creationId xmlns:p14="http://schemas.microsoft.com/office/powerpoint/2010/main" val="356145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260157"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8461058" y="2592324"/>
            <a:ext cx="6480810" cy="547268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18.06.2020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157" y="288036"/>
            <a:ext cx="13861732" cy="1800285"/>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1260157" y="2590799"/>
            <a:ext cx="13861732" cy="547268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117491" y="8595439"/>
            <a:ext cx="1128185" cy="246221"/>
          </a:xfrm>
          <a:prstGeom prst="rect">
            <a:avLst/>
          </a:prstGeom>
        </p:spPr>
        <p:txBody>
          <a:bodyPr vert="horz" lIns="0" tIns="0" rIns="0" bIns="0" rtlCol="0" anchor="ctr">
            <a:normAutofit/>
          </a:bodyPr>
          <a:lstStyle>
            <a:lvl1pPr algn="l">
              <a:defRPr sz="1600">
                <a:solidFill>
                  <a:schemeClr val="tx1">
                    <a:tint val="75000"/>
                  </a:schemeClr>
                </a:solidFill>
              </a:defRPr>
            </a:lvl1pPr>
          </a:lstStyle>
          <a:p>
            <a:fld id="{983651F3-9B16-40C6-B209-3688FC9C95F6}" type="datetimeFigureOut">
              <a:rPr lang="nb-NO" smtClean="0"/>
              <a:t>18.06.2020</a:t>
            </a:fld>
            <a:endParaRPr lang="nb-NO"/>
          </a:p>
        </p:txBody>
      </p:sp>
      <p:sp>
        <p:nvSpPr>
          <p:cNvPr id="5" name="Plassholder for bunntekst 4"/>
          <p:cNvSpPr>
            <a:spLocks noGrp="1"/>
          </p:cNvSpPr>
          <p:nvPr>
            <p:ph type="ftr" sz="quarter" idx="3"/>
          </p:nvPr>
        </p:nvSpPr>
        <p:spPr>
          <a:xfrm>
            <a:off x="3165334" y="8595439"/>
            <a:ext cx="9923747" cy="246221"/>
          </a:xfrm>
          <a:prstGeom prst="rect">
            <a:avLst/>
          </a:prstGeom>
        </p:spPr>
        <p:txBody>
          <a:bodyPr vert="horz" lIns="0" tIns="0" rIns="0" bIns="0" rtlCol="0" anchor="ctr">
            <a:normAutofit/>
          </a:bodyPr>
          <a:lstStyle>
            <a:lvl1pPr algn="ctr">
              <a:defRPr sz="16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4725214" y="8595439"/>
            <a:ext cx="411708" cy="246221"/>
          </a:xfrm>
          <a:prstGeom prst="rect">
            <a:avLst/>
          </a:prstGeom>
        </p:spPr>
        <p:txBody>
          <a:bodyPr vert="horz" lIns="0" tIns="0" rIns="0" bIns="0" rtlCol="0" anchor="ctr">
            <a:normAutofit/>
          </a:bodyPr>
          <a:lstStyle>
            <a:lvl1pPr algn="r">
              <a:defRPr sz="1600">
                <a:solidFill>
                  <a:schemeClr val="tx1">
                    <a:tint val="75000"/>
                  </a:schemeClr>
                </a:solidFill>
              </a:defRPr>
            </a:lvl1pPr>
          </a:lstStyle>
          <a:p>
            <a:fld id="{5751DFAA-887F-4071-8EAD-E8CA316FCF06}" type="slidenum">
              <a:rPr lang="nb-NO" smtClean="0"/>
              <a:t>‹#›</a:t>
            </a:fld>
            <a:endParaRPr lang="nb-NO"/>
          </a:p>
        </p:txBody>
      </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52" r:id="rId9"/>
    <p:sldLayoutId id="2147483653" r:id="rId10"/>
    <p:sldLayoutId id="2147483665" r:id="rId11"/>
    <p:sldLayoutId id="2147483666" r:id="rId12"/>
    <p:sldLayoutId id="2147483654" r:id="rId13"/>
    <p:sldLayoutId id="2147483655" r:id="rId14"/>
  </p:sldLayoutIdLst>
  <p:txStyles>
    <p:titleStyle>
      <a:lvl1pPr algn="l" defTabSz="1219078" rtl="0" eaLnBrk="1" latinLnBrk="0" hangingPunct="1">
        <a:lnSpc>
          <a:spcPct val="90000"/>
        </a:lnSpc>
        <a:spcBef>
          <a:spcPct val="0"/>
        </a:spcBef>
        <a:buNone/>
        <a:defRPr sz="7200" kern="1200">
          <a:solidFill>
            <a:schemeClr val="accent1"/>
          </a:solidFill>
          <a:latin typeface="+mj-lt"/>
          <a:ea typeface="+mj-ea"/>
          <a:cs typeface="+mj-cs"/>
        </a:defRPr>
      </a:lvl1pPr>
    </p:titleStyle>
    <p:bodyStyle>
      <a:lvl1pPr marL="396000" indent="-396000" algn="l" defTabSz="1219078" rtl="0" eaLnBrk="1" latinLnBrk="0" hangingPunct="1">
        <a:lnSpc>
          <a:spcPct val="90000"/>
        </a:lnSpc>
        <a:spcBef>
          <a:spcPts val="1333"/>
        </a:spcBef>
        <a:buClr>
          <a:schemeClr val="accent1"/>
        </a:buClr>
        <a:buFont typeface="Arial" panose="020B0604020202020204" pitchFamily="34" charset="0"/>
        <a:buChar char="•"/>
        <a:defRPr sz="3400" kern="1200">
          <a:solidFill>
            <a:schemeClr val="tx1"/>
          </a:solidFill>
          <a:latin typeface="+mn-lt"/>
          <a:ea typeface="+mn-ea"/>
          <a:cs typeface="+mn-cs"/>
        </a:defRPr>
      </a:lvl1pPr>
      <a:lvl2pPr marL="792000" indent="-396000" algn="l" defTabSz="1219078" rtl="0" eaLnBrk="1" latinLnBrk="0" hangingPunct="1">
        <a:lnSpc>
          <a:spcPct val="90000"/>
        </a:lnSpc>
        <a:spcBef>
          <a:spcPts val="667"/>
        </a:spcBef>
        <a:buClr>
          <a:schemeClr val="accent1"/>
        </a:buClr>
        <a:buFont typeface="Arial" panose="020B0604020202020204" pitchFamily="34" charset="0"/>
        <a:buChar char="•"/>
        <a:defRPr sz="3200" kern="1200">
          <a:solidFill>
            <a:schemeClr val="tx1"/>
          </a:solidFill>
          <a:latin typeface="+mn-lt"/>
          <a:ea typeface="+mn-ea"/>
          <a:cs typeface="+mn-cs"/>
        </a:defRPr>
      </a:lvl2pPr>
      <a:lvl3pPr marL="1188000" indent="-396000" algn="l" defTabSz="1219078" rtl="0" eaLnBrk="1" latinLnBrk="0" hangingPunct="1">
        <a:lnSpc>
          <a:spcPct val="90000"/>
        </a:lnSpc>
        <a:spcBef>
          <a:spcPts val="667"/>
        </a:spcBef>
        <a:buClr>
          <a:schemeClr val="accent1"/>
        </a:buClr>
        <a:buFont typeface="Arial" panose="020B0604020202020204" pitchFamily="34" charset="0"/>
        <a:buChar char="•"/>
        <a:defRPr sz="2800" kern="1200">
          <a:solidFill>
            <a:schemeClr val="tx1"/>
          </a:solidFill>
          <a:latin typeface="+mn-lt"/>
          <a:ea typeface="+mn-ea"/>
          <a:cs typeface="+mn-cs"/>
        </a:defRPr>
      </a:lvl3pPr>
      <a:lvl4pPr marL="1584000" indent="-396000" algn="l" defTabSz="1219078" rtl="0" eaLnBrk="1" latinLnBrk="0" hangingPunct="1">
        <a:lnSpc>
          <a:spcPct val="90000"/>
        </a:lnSpc>
        <a:spcBef>
          <a:spcPts val="667"/>
        </a:spcBef>
        <a:buClr>
          <a:schemeClr val="accent1"/>
        </a:buClr>
        <a:buFont typeface="Arial" panose="020B0604020202020204" pitchFamily="34" charset="0"/>
        <a:buChar char="•"/>
        <a:defRPr sz="2400" kern="1200">
          <a:solidFill>
            <a:schemeClr val="tx1"/>
          </a:solidFill>
          <a:latin typeface="+mn-lt"/>
          <a:ea typeface="+mn-ea"/>
          <a:cs typeface="+mn-cs"/>
        </a:defRPr>
      </a:lvl4pPr>
      <a:lvl5pPr marL="1980000" indent="-396000" algn="l" defTabSz="1219078" rtl="0" eaLnBrk="1" latinLnBrk="0" hangingPunct="1">
        <a:lnSpc>
          <a:spcPct val="90000"/>
        </a:lnSpc>
        <a:spcBef>
          <a:spcPts val="667"/>
        </a:spcBef>
        <a:buClr>
          <a:schemeClr val="accent1"/>
        </a:buClr>
        <a:buFont typeface="Arial" panose="020B0604020202020204" pitchFamily="34" charset="0"/>
        <a:buChar char="•"/>
        <a:defRPr sz="20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b-NO"/>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senterpartiet.no/" TargetMode="External"/><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hyperlink" Target="http://www.arbeiderpartiet.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senterpartiet.no/" TargetMode="External"/><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052256" y="1955800"/>
            <a:ext cx="12601575" cy="1779859"/>
          </a:xfrm>
        </p:spPr>
        <p:txBody>
          <a:bodyPr/>
          <a:lstStyle/>
          <a:p>
            <a:r>
              <a:rPr lang="nb-NO" dirty="0"/>
              <a:t>De politiske partiene</a:t>
            </a:r>
          </a:p>
        </p:txBody>
      </p:sp>
      <p:sp>
        <p:nvSpPr>
          <p:cNvPr id="4" name="Plassholder for tekst 3"/>
          <p:cNvSpPr>
            <a:spLocks noGrp="1"/>
          </p:cNvSpPr>
          <p:nvPr>
            <p:ph type="body" sz="quarter" idx="10"/>
          </p:nvPr>
        </p:nvSpPr>
        <p:spPr/>
        <p:txBody>
          <a:bodyPr/>
          <a:lstStyle/>
          <a:p>
            <a:r>
              <a:rPr lang="nb-NO" dirty="0"/>
              <a:t>18.06.2020</a:t>
            </a:r>
          </a:p>
        </p:txBody>
      </p:sp>
      <p:pic>
        <p:nvPicPr>
          <p:cNvPr id="5" name="Bilde 4">
            <a:extLst>
              <a:ext uri="{FF2B5EF4-FFF2-40B4-BE49-F238E27FC236}">
                <a16:creationId xmlns:a16="http://schemas.microsoft.com/office/drawing/2014/main" id="{E3174872-F5B0-4F33-9645-7893E0C3F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9203" y="4572000"/>
            <a:ext cx="7104789" cy="3682649"/>
          </a:xfrm>
          <a:prstGeom prst="rect">
            <a:avLst/>
          </a:prstGeom>
        </p:spPr>
      </p:pic>
    </p:spTree>
    <p:extLst>
      <p:ext uri="{BB962C8B-B14F-4D97-AF65-F5344CB8AC3E}">
        <p14:creationId xmlns:p14="http://schemas.microsoft.com/office/powerpoint/2010/main" val="400081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4098" name="Picture 2" descr="Bilderesultat for venstre parti">
            <a:extLst>
              <a:ext uri="{FF2B5EF4-FFF2-40B4-BE49-F238E27FC236}">
                <a16:creationId xmlns:a16="http://schemas.microsoft.com/office/drawing/2014/main" id="{F8F92007-900B-4E4E-8635-6118A72133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08" y="611947"/>
            <a:ext cx="4752064" cy="2376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ilderesultat for venstre parti">
            <a:extLst>
              <a:ext uri="{FF2B5EF4-FFF2-40B4-BE49-F238E27FC236}">
                <a16:creationId xmlns:a16="http://schemas.microsoft.com/office/drawing/2014/main" id="{521F6BF7-D990-4586-8B5D-0E5DC57823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027" y="4733927"/>
            <a:ext cx="4832214" cy="25344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0952ECF8-C765-4444-8C46-D78725113301}"/>
              </a:ext>
            </a:extLst>
          </p:cNvPr>
          <p:cNvSpPr txBox="1"/>
          <p:nvPr/>
        </p:nvSpPr>
        <p:spPr>
          <a:xfrm>
            <a:off x="1144420" y="7396263"/>
            <a:ext cx="3516741" cy="300181"/>
          </a:xfrm>
          <a:prstGeom prst="rect">
            <a:avLst/>
          </a:prstGeom>
          <a:noFill/>
        </p:spPr>
        <p:txBody>
          <a:bodyPr wrap="square" rtlCol="0">
            <a:spAutoFit/>
          </a:bodyPr>
          <a:lstStyle/>
          <a:p>
            <a:pPr algn="ctr"/>
            <a:r>
              <a:rPr lang="nb-NO" sz="1351" b="1" dirty="0"/>
              <a:t>Partiets leder Trine Skei Grande</a:t>
            </a:r>
          </a:p>
        </p:txBody>
      </p:sp>
      <p:sp>
        <p:nvSpPr>
          <p:cNvPr id="3" name="TekstSylinder 2">
            <a:extLst>
              <a:ext uri="{FF2B5EF4-FFF2-40B4-BE49-F238E27FC236}">
                <a16:creationId xmlns:a16="http://schemas.microsoft.com/office/drawing/2014/main" id="{EFAD5328-7AD1-44A5-BE8C-F9746A01B6BF}"/>
              </a:ext>
            </a:extLst>
          </p:cNvPr>
          <p:cNvSpPr txBox="1"/>
          <p:nvPr/>
        </p:nvSpPr>
        <p:spPr>
          <a:xfrm>
            <a:off x="7482234" y="521171"/>
            <a:ext cx="6838784" cy="8425512"/>
          </a:xfrm>
          <a:prstGeom prst="rect">
            <a:avLst/>
          </a:prstGeom>
          <a:noFill/>
        </p:spPr>
        <p:txBody>
          <a:bodyPr wrap="square" rtlCol="0">
            <a:spAutoFit/>
          </a:bodyPr>
          <a:lstStyle/>
          <a:p>
            <a:r>
              <a:rPr lang="nb-NO" dirty="0"/>
              <a:t>Venstre (V) er et sosialliberalt politisk parti i Norge. Venstre er landets eldste partiorganisasjon, stiftet den 28. januar 1884. </a:t>
            </a:r>
          </a:p>
          <a:p>
            <a:endParaRPr lang="nb-NO" dirty="0"/>
          </a:p>
          <a:p>
            <a:r>
              <a:rPr lang="nb-NO" dirty="0"/>
              <a:t>Venstres historie er også reformenes historie, for fellesskolen, likestilling, folketrygden, barns og arbeideres rettigheter, sosial utjevning, et renere miljø og demokrati.</a:t>
            </a:r>
          </a:p>
          <a:p>
            <a:endParaRPr lang="nb-NO" b="1" dirty="0"/>
          </a:p>
          <a:p>
            <a:r>
              <a:rPr lang="nb-NO" dirty="0"/>
              <a:t>Venstre kjemper for et samfunn der alle kan delta. For sosial utjevning, gjennom en sterk offentlig skole og gjennom målrettede tiltak for de svakeste blant oss.</a:t>
            </a:r>
          </a:p>
          <a:p>
            <a:endParaRPr lang="nb-NO" dirty="0"/>
          </a:p>
          <a:p>
            <a:r>
              <a:rPr lang="nb-NO" dirty="0"/>
              <a:t>Venstres utgangspunkt er det enkelte menneskes personlige frihet og det ansvaret vi alle har for felles­skapet, for miljøet og for hverandre. Vi vil at våre barn og barnebarn skal ha minst like gode og trygge liv som vi har i dag.</a:t>
            </a:r>
          </a:p>
          <a:p>
            <a:endParaRPr lang="nb-NO" dirty="0"/>
          </a:p>
          <a:p>
            <a:r>
              <a:rPr lang="nb-NO" dirty="0"/>
              <a:t>Venstres stortingsgruppe består av 8 representanter</a:t>
            </a:r>
          </a:p>
          <a:p>
            <a:endParaRPr lang="nb-NO" sz="1351" dirty="0"/>
          </a:p>
        </p:txBody>
      </p:sp>
      <p:sp>
        <p:nvSpPr>
          <p:cNvPr id="4" name="TekstSylinder 3">
            <a:extLst>
              <a:ext uri="{FF2B5EF4-FFF2-40B4-BE49-F238E27FC236}">
                <a16:creationId xmlns:a16="http://schemas.microsoft.com/office/drawing/2014/main" id="{4EE38D7E-5768-4356-B498-D677305D1627}"/>
              </a:ext>
            </a:extLst>
          </p:cNvPr>
          <p:cNvSpPr txBox="1"/>
          <p:nvPr/>
        </p:nvSpPr>
        <p:spPr>
          <a:xfrm>
            <a:off x="1421027" y="2987979"/>
            <a:ext cx="4399005" cy="461665"/>
          </a:xfrm>
          <a:prstGeom prst="rect">
            <a:avLst/>
          </a:prstGeom>
          <a:noFill/>
        </p:spPr>
        <p:txBody>
          <a:bodyPr wrap="square" rtlCol="0">
            <a:spAutoFit/>
          </a:bodyPr>
          <a:lstStyle/>
          <a:p>
            <a:r>
              <a:rPr lang="nb-NO" dirty="0"/>
              <a:t>www.venstre.no</a:t>
            </a:r>
          </a:p>
        </p:txBody>
      </p:sp>
    </p:spTree>
    <p:extLst>
      <p:ext uri="{BB962C8B-B14F-4D97-AF65-F5344CB8AC3E}">
        <p14:creationId xmlns:p14="http://schemas.microsoft.com/office/powerpoint/2010/main" val="29102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09644-92D6-4ABB-B907-7F9CB9A030F7}"/>
              </a:ext>
            </a:extLst>
          </p:cNvPr>
          <p:cNvSpPr/>
          <p:nvPr/>
        </p:nvSpPr>
        <p:spPr>
          <a:xfrm>
            <a:off x="1248032" y="2392913"/>
            <a:ext cx="13518292" cy="4524315"/>
          </a:xfrm>
          <a:prstGeom prst="rect">
            <a:avLst/>
          </a:prstGeom>
        </p:spPr>
        <p:txBody>
          <a:bodyPr wrap="square">
            <a:spAutoFit/>
          </a:bodyPr>
          <a:lstStyle/>
          <a:p>
            <a:pPr algn="ctr"/>
            <a:r>
              <a:rPr lang="nb-NO" sz="3600" dirty="0">
                <a:solidFill>
                  <a:schemeClr val="bg1"/>
                </a:solidFill>
              </a:rPr>
              <a:t>CP-foreningens formålsparagraf: </a:t>
            </a:r>
          </a:p>
          <a:p>
            <a:pPr algn="ctr"/>
            <a:br>
              <a:rPr lang="nb-NO" sz="3600" dirty="0">
                <a:solidFill>
                  <a:schemeClr val="bg1"/>
                </a:solidFill>
              </a:rPr>
            </a:br>
            <a:r>
              <a:rPr lang="nb-NO" sz="3600" dirty="0">
                <a:solidFill>
                  <a:schemeClr val="bg1"/>
                </a:solidFill>
              </a:rPr>
              <a:t>«CP-foreningens overordnede mål er samfunnsmessig likestilling og deltakelse for mennesker med cerebral parese og andre lignende nevrologiske diagnoser. CP-foreningen vil motarbeide alle former for diskriminering av funksjonshemmede og krever anerkjennelse av alle menneskers likeverd, </a:t>
            </a:r>
          </a:p>
          <a:p>
            <a:pPr algn="ctr"/>
            <a:r>
              <a:rPr lang="nb-NO" sz="3600" dirty="0">
                <a:solidFill>
                  <a:schemeClr val="bg1"/>
                </a:solidFill>
              </a:rPr>
              <a:t>like rett og like muligheter.»</a:t>
            </a:r>
          </a:p>
        </p:txBody>
      </p:sp>
    </p:spTree>
    <p:extLst>
      <p:ext uri="{BB962C8B-B14F-4D97-AF65-F5344CB8AC3E}">
        <p14:creationId xmlns:p14="http://schemas.microsoft.com/office/powerpoint/2010/main" val="158774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descr="Bilderesultat for Arbeiderpartiet">
            <a:extLst>
              <a:ext uri="{FF2B5EF4-FFF2-40B4-BE49-F238E27FC236}">
                <a16:creationId xmlns:a16="http://schemas.microsoft.com/office/drawing/2014/main" id="{76DD0710-F374-4818-BF32-C92121E3A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09" y="611947"/>
            <a:ext cx="4164598" cy="220723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a:extLst>
              <a:ext uri="{FF2B5EF4-FFF2-40B4-BE49-F238E27FC236}">
                <a16:creationId xmlns:a16="http://schemas.microsoft.com/office/drawing/2014/main" id="{2158E8AC-5284-4A85-AB39-1994B1548619}"/>
              </a:ext>
            </a:extLst>
          </p:cNvPr>
          <p:cNvSpPr/>
          <p:nvPr/>
        </p:nvSpPr>
        <p:spPr>
          <a:xfrm>
            <a:off x="1308443" y="3119905"/>
            <a:ext cx="8124825" cy="1569660"/>
          </a:xfrm>
          <a:prstGeom prst="rect">
            <a:avLst/>
          </a:prstGeom>
        </p:spPr>
        <p:txBody>
          <a:bodyPr>
            <a:spAutoFit/>
          </a:bodyPr>
          <a:lstStyle/>
          <a:p>
            <a:r>
              <a:rPr lang="nb-NO" b="1" dirty="0">
                <a:solidFill>
                  <a:srgbClr val="2F2C2F"/>
                </a:solidFill>
                <a:latin typeface="Noe Text"/>
              </a:rPr>
              <a:t>Brukerstyrt personlig assistanse (BPA) </a:t>
            </a:r>
          </a:p>
          <a:p>
            <a:r>
              <a:rPr lang="nb-NO" dirty="0">
                <a:solidFill>
                  <a:srgbClr val="2F2C2F"/>
                </a:solidFill>
                <a:latin typeface="Maison Neue"/>
              </a:rPr>
              <a:t>Arbeiderpartiet ønsker et samfunn der alle kan delta. Derfor har vi blant annet vært for rettighetsfesting av brukerstyrt personlig assistanse (BPA). </a:t>
            </a:r>
            <a:endParaRPr lang="nb-NO" b="0" i="0" dirty="0">
              <a:solidFill>
                <a:srgbClr val="2F2C2F"/>
              </a:solidFill>
              <a:effectLst/>
              <a:latin typeface="Maison Neue"/>
            </a:endParaRPr>
          </a:p>
        </p:txBody>
      </p:sp>
      <p:sp>
        <p:nvSpPr>
          <p:cNvPr id="7" name="Rektangel 6">
            <a:extLst>
              <a:ext uri="{FF2B5EF4-FFF2-40B4-BE49-F238E27FC236}">
                <a16:creationId xmlns:a16="http://schemas.microsoft.com/office/drawing/2014/main" id="{C06D00D1-CC3E-4047-80DE-C2304C60B8DE}"/>
              </a:ext>
            </a:extLst>
          </p:cNvPr>
          <p:cNvSpPr/>
          <p:nvPr/>
        </p:nvSpPr>
        <p:spPr>
          <a:xfrm>
            <a:off x="1308442" y="5145043"/>
            <a:ext cx="8124825" cy="830997"/>
          </a:xfrm>
          <a:prstGeom prst="rect">
            <a:avLst/>
          </a:prstGeom>
        </p:spPr>
        <p:txBody>
          <a:bodyPr>
            <a:spAutoFit/>
          </a:bodyPr>
          <a:lstStyle/>
          <a:p>
            <a:r>
              <a:rPr lang="nb-NO" dirty="0">
                <a:solidFill>
                  <a:srgbClr val="2F2C2F"/>
                </a:solidFill>
                <a:latin typeface="Maison Neue"/>
              </a:rPr>
              <a:t>Styrke informasjonen om utviklingshemminger for å hindre overgrep og trakassering .</a:t>
            </a:r>
            <a:endParaRPr lang="nb-NO" dirty="0"/>
          </a:p>
        </p:txBody>
      </p:sp>
      <p:sp>
        <p:nvSpPr>
          <p:cNvPr id="8" name="Rektangel 7">
            <a:extLst>
              <a:ext uri="{FF2B5EF4-FFF2-40B4-BE49-F238E27FC236}">
                <a16:creationId xmlns:a16="http://schemas.microsoft.com/office/drawing/2014/main" id="{D21E03C3-8ADD-4E05-9F92-194F846DFD6E}"/>
              </a:ext>
            </a:extLst>
          </p:cNvPr>
          <p:cNvSpPr/>
          <p:nvPr/>
        </p:nvSpPr>
        <p:spPr>
          <a:xfrm>
            <a:off x="1308442" y="4759454"/>
            <a:ext cx="4680127" cy="461665"/>
          </a:xfrm>
          <a:prstGeom prst="rect">
            <a:avLst/>
          </a:prstGeom>
        </p:spPr>
        <p:txBody>
          <a:bodyPr wrap="none">
            <a:spAutoFit/>
          </a:bodyPr>
          <a:lstStyle/>
          <a:p>
            <a:r>
              <a:rPr lang="nb-NO" b="1" dirty="0">
                <a:solidFill>
                  <a:srgbClr val="2F2C2F"/>
                </a:solidFill>
                <a:latin typeface="Noe Text"/>
              </a:rPr>
              <a:t>For å motvirke diskriminering vil vi:</a:t>
            </a:r>
            <a:endParaRPr lang="nb-NO" b="1" i="0" dirty="0">
              <a:solidFill>
                <a:srgbClr val="2F2C2F"/>
              </a:solidFill>
              <a:effectLst/>
              <a:latin typeface="Noe Text"/>
            </a:endParaRPr>
          </a:p>
        </p:txBody>
      </p:sp>
      <p:sp>
        <p:nvSpPr>
          <p:cNvPr id="9" name="Rektangel 8">
            <a:extLst>
              <a:ext uri="{FF2B5EF4-FFF2-40B4-BE49-F238E27FC236}">
                <a16:creationId xmlns:a16="http://schemas.microsoft.com/office/drawing/2014/main" id="{5834F0D2-03C5-4A44-A9D6-6A9CC8EF386B}"/>
              </a:ext>
            </a:extLst>
          </p:cNvPr>
          <p:cNvSpPr/>
          <p:nvPr/>
        </p:nvSpPr>
        <p:spPr>
          <a:xfrm>
            <a:off x="1308441" y="6431518"/>
            <a:ext cx="8124825" cy="1569660"/>
          </a:xfrm>
          <a:prstGeom prst="rect">
            <a:avLst/>
          </a:prstGeom>
        </p:spPr>
        <p:txBody>
          <a:bodyPr>
            <a:spAutoFit/>
          </a:bodyPr>
          <a:lstStyle/>
          <a:p>
            <a:pPr>
              <a:buFont typeface="Arial" panose="020B0604020202020204" pitchFamily="34" charset="0"/>
              <a:buChar char="•"/>
            </a:pPr>
            <a:r>
              <a:rPr lang="nb-NO" dirty="0">
                <a:solidFill>
                  <a:srgbClr val="2F2C2F"/>
                </a:solidFill>
                <a:latin typeface="Maison Neue"/>
              </a:rPr>
              <a:t>Benytte sterkere virkemidler for å gi flere mennesker med funksjonshemninger innpass i arbeidslivet.</a:t>
            </a:r>
          </a:p>
          <a:p>
            <a:pPr>
              <a:buFont typeface="Arial" panose="020B0604020202020204" pitchFamily="34" charset="0"/>
              <a:buChar char="•"/>
            </a:pPr>
            <a:r>
              <a:rPr lang="nb-NO" dirty="0">
                <a:solidFill>
                  <a:srgbClr val="2F2C2F"/>
                </a:solidFill>
                <a:latin typeface="Maison Neue"/>
              </a:rPr>
              <a:t>Beholde ordningen med varig tilpasset arbeid som en del av den statlige arbeidsmarkedspolitikken, og øke antall plasser.</a:t>
            </a:r>
            <a:endParaRPr lang="nb-NO" b="0" i="0" dirty="0">
              <a:solidFill>
                <a:srgbClr val="2F2C2F"/>
              </a:solidFill>
              <a:effectLst/>
              <a:latin typeface="Maison Neue"/>
            </a:endParaRPr>
          </a:p>
        </p:txBody>
      </p:sp>
      <p:sp>
        <p:nvSpPr>
          <p:cNvPr id="10" name="Rektangel 9">
            <a:extLst>
              <a:ext uri="{FF2B5EF4-FFF2-40B4-BE49-F238E27FC236}">
                <a16:creationId xmlns:a16="http://schemas.microsoft.com/office/drawing/2014/main" id="{760A4DBC-7980-49C1-A186-7FAF857AC1FC}"/>
              </a:ext>
            </a:extLst>
          </p:cNvPr>
          <p:cNvSpPr/>
          <p:nvPr/>
        </p:nvSpPr>
        <p:spPr>
          <a:xfrm>
            <a:off x="1308441" y="6130796"/>
            <a:ext cx="6167329" cy="461665"/>
          </a:xfrm>
          <a:prstGeom prst="rect">
            <a:avLst/>
          </a:prstGeom>
        </p:spPr>
        <p:txBody>
          <a:bodyPr wrap="none">
            <a:spAutoFit/>
          </a:bodyPr>
          <a:lstStyle/>
          <a:p>
            <a:r>
              <a:rPr lang="nb-NO" b="1" dirty="0">
                <a:solidFill>
                  <a:srgbClr val="2F2C2F"/>
                </a:solidFill>
                <a:latin typeface="Noe Text"/>
              </a:rPr>
              <a:t>Slik vil vi skape et mer inkluderende arbeidsliv:</a:t>
            </a:r>
            <a:endParaRPr lang="nb-NO" b="1" i="0" dirty="0">
              <a:solidFill>
                <a:srgbClr val="2F2C2F"/>
              </a:solidFill>
              <a:effectLst/>
              <a:latin typeface="Noe Text"/>
            </a:endParaRPr>
          </a:p>
        </p:txBody>
      </p:sp>
      <p:sp>
        <p:nvSpPr>
          <p:cNvPr id="11" name="Rektangel 10">
            <a:extLst>
              <a:ext uri="{FF2B5EF4-FFF2-40B4-BE49-F238E27FC236}">
                <a16:creationId xmlns:a16="http://schemas.microsoft.com/office/drawing/2014/main" id="{E1BDB22D-5CC8-456E-92AB-3A18747568A0}"/>
              </a:ext>
            </a:extLst>
          </p:cNvPr>
          <p:cNvSpPr/>
          <p:nvPr/>
        </p:nvSpPr>
        <p:spPr>
          <a:xfrm>
            <a:off x="10478530" y="3119905"/>
            <a:ext cx="5676815" cy="3046988"/>
          </a:xfrm>
          <a:prstGeom prst="rect">
            <a:avLst/>
          </a:prstGeom>
        </p:spPr>
        <p:txBody>
          <a:bodyPr wrap="square">
            <a:spAutoFit/>
          </a:bodyPr>
          <a:lstStyle/>
          <a:p>
            <a:r>
              <a:rPr lang="nb-NO" b="1" dirty="0">
                <a:solidFill>
                  <a:srgbClr val="2F2C2F"/>
                </a:solidFill>
                <a:latin typeface="Noe Text"/>
              </a:rPr>
              <a:t>Vi vil dette med endringer i bioteknologiloven:</a:t>
            </a:r>
          </a:p>
          <a:p>
            <a:pPr>
              <a:buFont typeface="Arial" panose="020B0604020202020204" pitchFamily="34" charset="0"/>
              <a:buChar char="•"/>
            </a:pPr>
            <a:r>
              <a:rPr lang="nb-NO" dirty="0">
                <a:solidFill>
                  <a:srgbClr val="2F2C2F"/>
                </a:solidFill>
                <a:latin typeface="Maison Neue"/>
              </a:rPr>
              <a:t>Alle gravide kvinner skal få tilbud om tidlig ultralyd</a:t>
            </a:r>
          </a:p>
          <a:p>
            <a:pPr>
              <a:buFont typeface="Arial" panose="020B0604020202020204" pitchFamily="34" charset="0"/>
              <a:buChar char="•"/>
            </a:pPr>
            <a:r>
              <a:rPr lang="nb-NO" dirty="0">
                <a:solidFill>
                  <a:srgbClr val="2F2C2F"/>
                </a:solidFill>
                <a:latin typeface="Maison Neue"/>
              </a:rPr>
              <a:t>Tillate eggdonasjon.</a:t>
            </a:r>
          </a:p>
          <a:p>
            <a:pPr>
              <a:buFont typeface="Arial" panose="020B0604020202020204" pitchFamily="34" charset="0"/>
              <a:buChar char="•"/>
            </a:pPr>
            <a:r>
              <a:rPr lang="nb-NO" dirty="0">
                <a:solidFill>
                  <a:srgbClr val="2F2C2F"/>
                </a:solidFill>
                <a:latin typeface="Maison Neue"/>
              </a:rPr>
              <a:t>Tilby NIPT-test til alle gravide.</a:t>
            </a:r>
          </a:p>
          <a:p>
            <a:pPr>
              <a:buFont typeface="Arial" panose="020B0604020202020204" pitchFamily="34" charset="0"/>
              <a:buChar char="•"/>
            </a:pPr>
            <a:r>
              <a:rPr lang="nb-NO" dirty="0">
                <a:solidFill>
                  <a:srgbClr val="2F2C2F"/>
                </a:solidFill>
                <a:latin typeface="Maison Neue"/>
              </a:rPr>
              <a:t>Si ja til assistert befruktning for enslige.</a:t>
            </a:r>
          </a:p>
          <a:p>
            <a:pPr>
              <a:buFont typeface="Arial" panose="020B0604020202020204" pitchFamily="34" charset="0"/>
              <a:buChar char="•"/>
            </a:pPr>
            <a:r>
              <a:rPr lang="nb-NO" dirty="0">
                <a:solidFill>
                  <a:srgbClr val="2F2C2F"/>
                </a:solidFill>
                <a:latin typeface="Maison Neue"/>
              </a:rPr>
              <a:t>Bedre og flere muligheter for forskning.</a:t>
            </a:r>
            <a:endParaRPr lang="nb-NO" b="0" i="0" dirty="0">
              <a:solidFill>
                <a:srgbClr val="2F2C2F"/>
              </a:solidFill>
              <a:effectLst/>
              <a:latin typeface="Maison Neue"/>
            </a:endParaRPr>
          </a:p>
        </p:txBody>
      </p:sp>
    </p:spTree>
    <p:extLst>
      <p:ext uri="{BB962C8B-B14F-4D97-AF65-F5344CB8AC3E}">
        <p14:creationId xmlns:p14="http://schemas.microsoft.com/office/powerpoint/2010/main" val="102365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5122" name="Picture 2" descr="Bilderesultat for fremskrittspartiet">
            <a:extLst>
              <a:ext uri="{FF2B5EF4-FFF2-40B4-BE49-F238E27FC236}">
                <a16:creationId xmlns:a16="http://schemas.microsoft.com/office/drawing/2014/main" id="{61AC0984-7BDF-4D7E-9C46-06C72BD0D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08" y="755949"/>
            <a:ext cx="4876795" cy="2357118"/>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66276B9B-78CA-480B-A2ED-B6A4FC78AE9C}"/>
              </a:ext>
            </a:extLst>
          </p:cNvPr>
          <p:cNvSpPr/>
          <p:nvPr/>
        </p:nvSpPr>
        <p:spPr>
          <a:xfrm>
            <a:off x="5979298" y="3885338"/>
            <a:ext cx="8124825" cy="830997"/>
          </a:xfrm>
          <a:prstGeom prst="rect">
            <a:avLst/>
          </a:prstGeom>
        </p:spPr>
        <p:txBody>
          <a:bodyPr>
            <a:spAutoFit/>
          </a:bodyPr>
          <a:lstStyle/>
          <a:p>
            <a:r>
              <a:rPr lang="nb-NO" dirty="0">
                <a:solidFill>
                  <a:srgbClr val="000000"/>
                </a:solidFill>
                <a:latin typeface="LeituraSans-Grot2"/>
              </a:rPr>
              <a:t>FrP vil tillate assistert befruktning for enslige.</a:t>
            </a:r>
            <a:br>
              <a:rPr lang="nb-NO" dirty="0"/>
            </a:br>
            <a:endParaRPr lang="nb-NO" dirty="0"/>
          </a:p>
        </p:txBody>
      </p:sp>
      <p:sp>
        <p:nvSpPr>
          <p:cNvPr id="6" name="Rektangel 5">
            <a:extLst>
              <a:ext uri="{FF2B5EF4-FFF2-40B4-BE49-F238E27FC236}">
                <a16:creationId xmlns:a16="http://schemas.microsoft.com/office/drawing/2014/main" id="{E9FD4482-7D5F-4124-AFE2-555F83B90BDA}"/>
              </a:ext>
            </a:extLst>
          </p:cNvPr>
          <p:cNvSpPr/>
          <p:nvPr/>
        </p:nvSpPr>
        <p:spPr>
          <a:xfrm>
            <a:off x="1024238" y="4841606"/>
            <a:ext cx="8124825" cy="3785652"/>
          </a:xfrm>
          <a:prstGeom prst="rect">
            <a:avLst/>
          </a:prstGeom>
        </p:spPr>
        <p:txBody>
          <a:bodyPr>
            <a:spAutoFit/>
          </a:bodyPr>
          <a:lstStyle/>
          <a:p>
            <a:r>
              <a:rPr lang="nb-NO" b="1" dirty="0">
                <a:latin typeface="LeituraSans-Grot3"/>
              </a:rPr>
              <a:t>Fosterdiagnostikk</a:t>
            </a:r>
          </a:p>
          <a:p>
            <a:r>
              <a:rPr lang="nb-NO" dirty="0">
                <a:latin typeface="LeituraSans-Grot2"/>
              </a:rPr>
              <a:t>Bedre tilgang på fosterdiagnostikk tidlig i svangerskapet er viktig å tilby ut fra et menneskelig hensyn, da familier skal slippe å gå ukesvis med vonde bekymringer. Det finnes diagnoser der barn nesten alltid dør rett etter fødsel, eller lever et kort liv uten kognitive funksjoner med døgnkontinuerlig pleiebehov. Lovendringene vil kunne avverge enorm lidelse for både barn og foreldre. Tidlig avdekking av potensielle problemer kan også medvirke til å redusere risikoen for sykdom og skader hos både foster og mor.</a:t>
            </a:r>
            <a:endParaRPr lang="nb-NO" b="0" i="0" dirty="0">
              <a:effectLst/>
              <a:latin typeface="LeituraSans-Grot2"/>
            </a:endParaRPr>
          </a:p>
        </p:txBody>
      </p:sp>
      <p:sp>
        <p:nvSpPr>
          <p:cNvPr id="7" name="Rektangel 6">
            <a:extLst>
              <a:ext uri="{FF2B5EF4-FFF2-40B4-BE49-F238E27FC236}">
                <a16:creationId xmlns:a16="http://schemas.microsoft.com/office/drawing/2014/main" id="{B57AF38F-9069-4B73-A6DA-BE4BFBC3E12B}"/>
              </a:ext>
            </a:extLst>
          </p:cNvPr>
          <p:cNvSpPr/>
          <p:nvPr/>
        </p:nvSpPr>
        <p:spPr>
          <a:xfrm>
            <a:off x="6794843" y="1537907"/>
            <a:ext cx="8124825" cy="1569660"/>
          </a:xfrm>
          <a:prstGeom prst="rect">
            <a:avLst/>
          </a:prstGeom>
        </p:spPr>
        <p:txBody>
          <a:bodyPr>
            <a:spAutoFit/>
          </a:bodyPr>
          <a:lstStyle/>
          <a:p>
            <a:r>
              <a:rPr lang="nb-NO" b="1" dirty="0">
                <a:latin typeface="LeituraSans-Grot3"/>
              </a:rPr>
              <a:t>Tillate eggdonasjon</a:t>
            </a:r>
          </a:p>
          <a:p>
            <a:r>
              <a:rPr lang="nb-NO" dirty="0">
                <a:latin typeface="LeituraSans-Grot2"/>
              </a:rPr>
              <a:t>FrP programfestet å tillate eggdonasjon i 2012. Det har vi gått til valg på i to stortingsvalg. Les mer om hva det vil innebære å tillate eggdonasjon her:</a:t>
            </a:r>
            <a:endParaRPr lang="nb-NO" b="0" i="0" dirty="0">
              <a:effectLst/>
              <a:latin typeface="LeituraSans-Grot2"/>
            </a:endParaRPr>
          </a:p>
        </p:txBody>
      </p:sp>
    </p:spTree>
    <p:extLst>
      <p:ext uri="{BB962C8B-B14F-4D97-AF65-F5344CB8AC3E}">
        <p14:creationId xmlns:p14="http://schemas.microsoft.com/office/powerpoint/2010/main" val="51076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Picture 2" descr="Bilderesultat for hÃ¸yre parti">
            <a:extLst>
              <a:ext uri="{FF2B5EF4-FFF2-40B4-BE49-F238E27FC236}">
                <a16:creationId xmlns:a16="http://schemas.microsoft.com/office/drawing/2014/main" id="{17A50F9F-566E-4FB3-9A96-CC8FC0CD0B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05" y="755948"/>
            <a:ext cx="4208929" cy="220267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DC802662-6C88-4C7E-B412-E1A67E2C0DF2}"/>
              </a:ext>
            </a:extLst>
          </p:cNvPr>
          <p:cNvSpPr txBox="1"/>
          <p:nvPr/>
        </p:nvSpPr>
        <p:spPr>
          <a:xfrm>
            <a:off x="639105" y="3507698"/>
            <a:ext cx="4200056" cy="479686"/>
          </a:xfrm>
          <a:prstGeom prst="rect">
            <a:avLst/>
          </a:prstGeom>
          <a:noFill/>
        </p:spPr>
        <p:txBody>
          <a:bodyPr wrap="square" rtlCol="0">
            <a:spAutoFit/>
          </a:bodyPr>
          <a:lstStyle/>
          <a:p>
            <a:r>
              <a:rPr lang="nb-NO" dirty="0">
                <a:solidFill>
                  <a:schemeClr val="bg1"/>
                </a:solidFill>
              </a:rPr>
              <a:t>www.hoyre.no</a:t>
            </a:r>
          </a:p>
        </p:txBody>
      </p:sp>
      <p:sp>
        <p:nvSpPr>
          <p:cNvPr id="5" name="Rektangel 4">
            <a:extLst>
              <a:ext uri="{FF2B5EF4-FFF2-40B4-BE49-F238E27FC236}">
                <a16:creationId xmlns:a16="http://schemas.microsoft.com/office/drawing/2014/main" id="{2CEF22E5-6BF3-4E22-BB59-13A2072635B3}"/>
              </a:ext>
            </a:extLst>
          </p:cNvPr>
          <p:cNvSpPr/>
          <p:nvPr/>
        </p:nvSpPr>
        <p:spPr>
          <a:xfrm>
            <a:off x="6041081" y="2736200"/>
            <a:ext cx="8124825" cy="5632311"/>
          </a:xfrm>
          <a:prstGeom prst="rect">
            <a:avLst/>
          </a:prstGeom>
        </p:spPr>
        <p:txBody>
          <a:bodyPr>
            <a:spAutoFit/>
          </a:bodyPr>
          <a:lstStyle/>
          <a:p>
            <a:r>
              <a:rPr lang="nb-NO" b="1" dirty="0">
                <a:solidFill>
                  <a:schemeClr val="bg1"/>
                </a:solidFill>
                <a:latin typeface="Raleway"/>
              </a:rPr>
              <a:t>Bioteknologi</a:t>
            </a:r>
          </a:p>
          <a:p>
            <a:r>
              <a:rPr lang="nb-NO" dirty="0">
                <a:solidFill>
                  <a:schemeClr val="bg1"/>
                </a:solidFill>
                <a:latin typeface="Droid Serif"/>
              </a:rPr>
              <a:t>Høyre vil fremme mulighetene for behandling og forebygging av sykdom innen bioteknologi innenfor forsvarlige etiske rammer.</a:t>
            </a:r>
          </a:p>
          <a:p>
            <a:r>
              <a:rPr lang="nb-NO" dirty="0">
                <a:solidFill>
                  <a:schemeClr val="bg1"/>
                </a:solidFill>
                <a:latin typeface="Droid Serif"/>
              </a:rPr>
              <a:t>Den teknologiske utviklingen går raskt, og skaper både nye muligheter og etiske dilemmaer. Høyre legger til grunn at etikk og verdier skal sette rammene for bruk av teknologi. Samtidig må også etiske hensyn og verdier drøftes og avveies i lys samfunnsutviklingen og de mulighetene som teknologien gir.</a:t>
            </a:r>
          </a:p>
          <a:p>
            <a:r>
              <a:rPr lang="nb-NO" dirty="0">
                <a:solidFill>
                  <a:schemeClr val="bg1"/>
                </a:solidFill>
                <a:latin typeface="Droid Serif"/>
              </a:rPr>
              <a:t>Høyre legger til grunn at alle mennesker har en iboende og ukrenkelig egenverdi. Av dette følger det at alle mennesker har samme verdi, uavhengig av egenskaper, evner og funksjonsnivå. Menneskelig liv kan derfor ikke graderes eller rangeres. Det følger også av dette at ingen mennesker skal brukes som middel for andre mennesker. Høyre ønsker et samfunn der det er plass for alle.</a:t>
            </a:r>
            <a:endParaRPr lang="nb-NO" b="0" i="0" dirty="0">
              <a:solidFill>
                <a:schemeClr val="bg1"/>
              </a:solidFill>
              <a:effectLst/>
              <a:latin typeface="Droid Serif"/>
            </a:endParaRPr>
          </a:p>
        </p:txBody>
      </p:sp>
    </p:spTree>
    <p:extLst>
      <p:ext uri="{BB962C8B-B14F-4D97-AF65-F5344CB8AC3E}">
        <p14:creationId xmlns:p14="http://schemas.microsoft.com/office/powerpoint/2010/main" val="908832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Picture 2" descr="Bilderesultat for Kristelig Folkeparti">
            <a:extLst>
              <a:ext uri="{FF2B5EF4-FFF2-40B4-BE49-F238E27FC236}">
                <a16:creationId xmlns:a16="http://schemas.microsoft.com/office/drawing/2014/main" id="{39A3D51B-2E57-4765-9423-3470635015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48" y="507257"/>
            <a:ext cx="2990256" cy="2664036"/>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AF2E2279-C10A-4135-A538-DFC866900EC7}"/>
              </a:ext>
            </a:extLst>
          </p:cNvPr>
          <p:cNvSpPr txBox="1"/>
          <p:nvPr/>
        </p:nvSpPr>
        <p:spPr>
          <a:xfrm>
            <a:off x="5328317" y="1097380"/>
            <a:ext cx="9339153" cy="2677656"/>
          </a:xfrm>
          <a:prstGeom prst="rect">
            <a:avLst/>
          </a:prstGeom>
          <a:noFill/>
        </p:spPr>
        <p:txBody>
          <a:bodyPr wrap="square" rtlCol="0">
            <a:spAutoFit/>
          </a:bodyPr>
          <a:lstStyle/>
          <a:p>
            <a:r>
              <a:rPr lang="nb-NO" dirty="0"/>
              <a:t>-     KRF er opptatt av familier med barn med funksjonsevne.</a:t>
            </a:r>
            <a:br>
              <a:rPr lang="nb-NO" dirty="0"/>
            </a:br>
            <a:r>
              <a:rPr lang="nb-NO" dirty="0"/>
              <a:t>-     KRF i opposisjon: Sammen med andre partier i opposisjon:</a:t>
            </a:r>
          </a:p>
          <a:p>
            <a:r>
              <a:rPr lang="nb-NO" dirty="0"/>
              <a:t>       Gjennomslag for ikke å flytte ansvaret for deler av    </a:t>
            </a:r>
          </a:p>
          <a:p>
            <a:r>
              <a:rPr lang="nb-NO" dirty="0"/>
              <a:t>        hjelpemiddelordningen til kommunene. </a:t>
            </a:r>
          </a:p>
          <a:p>
            <a:pPr marL="571500" indent="-571500">
              <a:buFontTx/>
              <a:buChar char="-"/>
            </a:pPr>
            <a:r>
              <a:rPr lang="nb-NO" dirty="0"/>
              <a:t>Med press fra opposisjonen så sørget også KRF for  endringer i pleiepengeordningen.</a:t>
            </a:r>
          </a:p>
          <a:p>
            <a:endParaRPr lang="nb-NO" dirty="0"/>
          </a:p>
        </p:txBody>
      </p:sp>
      <p:sp>
        <p:nvSpPr>
          <p:cNvPr id="4" name="Rektangel 3">
            <a:extLst>
              <a:ext uri="{FF2B5EF4-FFF2-40B4-BE49-F238E27FC236}">
                <a16:creationId xmlns:a16="http://schemas.microsoft.com/office/drawing/2014/main" id="{1398D37D-1CE8-4234-BD64-3418915FE192}"/>
              </a:ext>
            </a:extLst>
          </p:cNvPr>
          <p:cNvSpPr/>
          <p:nvPr/>
        </p:nvSpPr>
        <p:spPr>
          <a:xfrm>
            <a:off x="1878227" y="4958190"/>
            <a:ext cx="13790141" cy="2308324"/>
          </a:xfrm>
          <a:prstGeom prst="rect">
            <a:avLst/>
          </a:prstGeom>
        </p:spPr>
        <p:txBody>
          <a:bodyPr wrap="square">
            <a:spAutoFit/>
          </a:bodyPr>
          <a:lstStyle/>
          <a:p>
            <a:r>
              <a:rPr lang="nb-NO" u="sng" dirty="0">
                <a:solidFill>
                  <a:srgbClr val="000000"/>
                </a:solidFill>
                <a:latin typeface="Helvetica Neue"/>
              </a:rPr>
              <a:t>Bioteknologiloven som ble vedtatt i Stortinget i mai 2020 </a:t>
            </a:r>
            <a:r>
              <a:rPr lang="nb-NO" b="1" u="sng" dirty="0">
                <a:solidFill>
                  <a:srgbClr val="000000"/>
                </a:solidFill>
                <a:latin typeface="Helvetica Neue"/>
              </a:rPr>
              <a:t>(KrF var i mot)</a:t>
            </a:r>
          </a:p>
          <a:p>
            <a:pPr>
              <a:buFont typeface="Arial" panose="020B0604020202020204" pitchFamily="34" charset="0"/>
              <a:buChar char="•"/>
            </a:pPr>
            <a:r>
              <a:rPr lang="nb-NO" dirty="0">
                <a:solidFill>
                  <a:srgbClr val="000000"/>
                </a:solidFill>
                <a:latin typeface="Helvetica Neue"/>
              </a:rPr>
              <a:t>Assistert befruktning for enslige, der et stortingsflertall på 89 mot 80 representanter stemte for. </a:t>
            </a:r>
          </a:p>
          <a:p>
            <a:pPr>
              <a:buFont typeface="Arial" panose="020B0604020202020204" pitchFamily="34" charset="0"/>
              <a:buChar char="•"/>
            </a:pPr>
            <a:r>
              <a:rPr lang="nb-NO" dirty="0">
                <a:solidFill>
                  <a:srgbClr val="000000"/>
                </a:solidFill>
                <a:latin typeface="Helvetica Neue"/>
              </a:rPr>
              <a:t>Eggdonasjon blir tillatt i Norge.</a:t>
            </a:r>
          </a:p>
          <a:p>
            <a:pPr>
              <a:buFont typeface="Arial" panose="020B0604020202020204" pitchFamily="34" charset="0"/>
              <a:buChar char="•"/>
            </a:pPr>
            <a:r>
              <a:rPr lang="nb-NO" dirty="0">
                <a:solidFill>
                  <a:srgbClr val="000000"/>
                </a:solidFill>
                <a:latin typeface="Helvetica Neue"/>
              </a:rPr>
              <a:t>Tilbud om tidlig ultralyd til alle gravide kvinner. </a:t>
            </a:r>
          </a:p>
          <a:p>
            <a:pPr>
              <a:buFont typeface="Arial" panose="020B0604020202020204" pitchFamily="34" charset="0"/>
              <a:buChar char="•"/>
            </a:pPr>
            <a:r>
              <a:rPr lang="nb-NO" dirty="0">
                <a:solidFill>
                  <a:srgbClr val="000000"/>
                </a:solidFill>
                <a:latin typeface="Helvetica Neue"/>
              </a:rPr>
              <a:t>Alle kan også få utført en såkalt NIPT-test på fosteret, en blodprøve som kan avdekke kromosomfeil som f.eks. trisomi 21 (Downs syndrom). </a:t>
            </a:r>
            <a:endParaRPr lang="nb-NO" b="0" i="0" dirty="0">
              <a:solidFill>
                <a:srgbClr val="000000"/>
              </a:solidFill>
              <a:effectLst/>
              <a:latin typeface="Helvetica Neue"/>
            </a:endParaRPr>
          </a:p>
        </p:txBody>
      </p:sp>
    </p:spTree>
    <p:extLst>
      <p:ext uri="{BB962C8B-B14F-4D97-AF65-F5344CB8AC3E}">
        <p14:creationId xmlns:p14="http://schemas.microsoft.com/office/powerpoint/2010/main" val="2418715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44FA89-2B9D-42DE-9DDA-8E569B88C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56" y="767019"/>
            <a:ext cx="3427683" cy="2666737"/>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2668BF8E-1C06-4706-AEE4-DCF317C4440B}"/>
              </a:ext>
            </a:extLst>
          </p:cNvPr>
          <p:cNvSpPr txBox="1"/>
          <p:nvPr/>
        </p:nvSpPr>
        <p:spPr>
          <a:xfrm>
            <a:off x="910956" y="3126258"/>
            <a:ext cx="3427683" cy="1200329"/>
          </a:xfrm>
          <a:prstGeom prst="rect">
            <a:avLst/>
          </a:prstGeom>
          <a:noFill/>
        </p:spPr>
        <p:txBody>
          <a:bodyPr wrap="square" rtlCol="0">
            <a:spAutoFit/>
          </a:bodyPr>
          <a:lstStyle/>
          <a:p>
            <a:endParaRPr lang="nb-NO" dirty="0">
              <a:solidFill>
                <a:schemeClr val="bg1"/>
              </a:solidFill>
            </a:endParaRPr>
          </a:p>
          <a:p>
            <a:r>
              <a:rPr lang="nb-NO" dirty="0">
                <a:solidFill>
                  <a:schemeClr val="bg1"/>
                </a:solidFill>
                <a:hlinkClick r:id="rId3">
                  <a:extLst>
                    <a:ext uri="{A12FA001-AC4F-418D-AE19-62706E023703}">
                      <ahyp:hlinkClr xmlns:ahyp="http://schemas.microsoft.com/office/drawing/2018/hyperlinkcolor" val="tx"/>
                    </a:ext>
                  </a:extLst>
                </a:hlinkClick>
              </a:rPr>
              <a:t>www.senterpartiet.no</a:t>
            </a:r>
            <a:endParaRPr lang="nb-NO" dirty="0">
              <a:solidFill>
                <a:schemeClr val="bg1"/>
              </a:solidFill>
            </a:endParaRPr>
          </a:p>
          <a:p>
            <a:endParaRPr lang="nb-NO" dirty="0"/>
          </a:p>
        </p:txBody>
      </p:sp>
      <p:sp>
        <p:nvSpPr>
          <p:cNvPr id="4" name="Rektangel 3">
            <a:extLst>
              <a:ext uri="{FF2B5EF4-FFF2-40B4-BE49-F238E27FC236}">
                <a16:creationId xmlns:a16="http://schemas.microsoft.com/office/drawing/2014/main" id="{C01856E0-AFF7-4624-AAF3-FDA0BD052118}"/>
              </a:ext>
            </a:extLst>
          </p:cNvPr>
          <p:cNvSpPr/>
          <p:nvPr/>
        </p:nvSpPr>
        <p:spPr>
          <a:xfrm>
            <a:off x="5029200" y="2365252"/>
            <a:ext cx="10812162" cy="6001643"/>
          </a:xfrm>
          <a:prstGeom prst="rect">
            <a:avLst/>
          </a:prstGeom>
        </p:spPr>
        <p:txBody>
          <a:bodyPr wrap="square">
            <a:spAutoFit/>
          </a:bodyPr>
          <a:lstStyle/>
          <a:p>
            <a:r>
              <a:rPr lang="nb-NO" b="1" u="sng" dirty="0">
                <a:latin typeface="Calibri" panose="020F0502020204030204" pitchFamily="34" charset="0"/>
                <a:ea typeface="Calibri" panose="020F0502020204030204" pitchFamily="34" charset="0"/>
                <a:cs typeface="Times New Roman" panose="02020603050405020304" pitchFamily="18" charset="0"/>
              </a:rPr>
              <a:t>Bioteknologi – etiske dilemma om liv</a:t>
            </a:r>
            <a:br>
              <a:rPr lang="nb-NO" b="1" dirty="0">
                <a:latin typeface="Calibri" panose="020F0502020204030204" pitchFamily="34" charset="0"/>
                <a:ea typeface="Calibri" panose="020F0502020204030204" pitchFamily="34" charset="0"/>
                <a:cs typeface="Times New Roman" panose="02020603050405020304" pitchFamily="18" charset="0"/>
              </a:rPr>
            </a:br>
            <a:br>
              <a:rPr lang="nb-NO" dirty="0">
                <a:latin typeface="Calibri" panose="020F0502020204030204" pitchFamily="34" charset="0"/>
                <a:ea typeface="Calibri" panose="020F0502020204030204" pitchFamily="34" charset="0"/>
                <a:cs typeface="Times New Roman" panose="02020603050405020304" pitchFamily="18" charset="0"/>
              </a:rPr>
            </a:br>
            <a:r>
              <a:rPr lang="nb-NO" b="1" dirty="0">
                <a:latin typeface="Calibri" panose="020F0502020204030204" pitchFamily="34" charset="0"/>
                <a:ea typeface="Calibri" panose="020F0502020204030204" pitchFamily="34" charset="0"/>
                <a:cs typeface="Times New Roman" panose="02020603050405020304" pitchFamily="18" charset="0"/>
              </a:rPr>
              <a:t>Senterpartiet vil:</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Gå mot bruk av og forskning på befruktede egg, fostervev og aborterte fostre.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Støtte tiltak for å få ned antallet uønskede graviditeter.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Videreføre dagens abortlovgivning.</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Ikke tillate fosterreduksjon av friske fostre.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Opprettholde regelen om at fostervannsdiagnostikk bare skal tilbys risikogrupper.</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Ikke innføre rutinetilbud om tidlig ultralyd til alle friske gravide, men sikre at dagens   </a:t>
            </a:r>
          </a:p>
          <a:p>
            <a:r>
              <a:rPr lang="nb-NO" dirty="0">
                <a:latin typeface="Calibri" panose="020F0502020204030204" pitchFamily="34" charset="0"/>
                <a:ea typeface="Calibri" panose="020F0502020204030204" pitchFamily="34" charset="0"/>
                <a:cs typeface="Times New Roman" panose="02020603050405020304" pitchFamily="18" charset="0"/>
              </a:rPr>
              <a:t>   retningslinjer for tilgang til tidlig ultralyd blir praktisert likt over hele landet.</a:t>
            </a:r>
            <a:r>
              <a:rPr lang="nb-NO" i="1" dirty="0">
                <a:latin typeface="Calibri" panose="020F0502020204030204" pitchFamily="34" charset="0"/>
                <a:ea typeface="Calibri" panose="020F0502020204030204" pitchFamily="34" charset="0"/>
                <a:cs typeface="Times New Roman" panose="02020603050405020304" pitchFamily="18" charset="0"/>
              </a:rPr>
              <a:t>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Innskrenke muligheten til å benytte surrogati-tjenester i utlandet, og videreføre det </a:t>
            </a:r>
          </a:p>
          <a:p>
            <a:r>
              <a:rPr lang="nb-NO" dirty="0">
                <a:latin typeface="Calibri" panose="020F0502020204030204" pitchFamily="34" charset="0"/>
                <a:ea typeface="Calibri" panose="020F0502020204030204" pitchFamily="34" charset="0"/>
                <a:cs typeface="Times New Roman" panose="02020603050405020304" pitchFamily="18" charset="0"/>
              </a:rPr>
              <a:t>   nasjonale forbudet mot surrogati.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At assistert befruktning skal være forbeholdt par.</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Ikke åpne for eggdonasjon og embryodonasjon i Norge. </a:t>
            </a:r>
            <a:br>
              <a:rPr lang="nb-NO" dirty="0">
                <a:latin typeface="Calibri" panose="020F0502020204030204" pitchFamily="34" charset="0"/>
                <a:ea typeface="Calibri" panose="020F0502020204030204" pitchFamily="34" charset="0"/>
                <a:cs typeface="Times New Roman" panose="02020603050405020304" pitchFamily="18" charset="0"/>
              </a:rPr>
            </a:br>
            <a:r>
              <a:rPr lang="nb-NO" dirty="0">
                <a:latin typeface="Calibri" panose="020F0502020204030204" pitchFamily="34" charset="0"/>
                <a:ea typeface="Calibri" panose="020F0502020204030204" pitchFamily="34" charset="0"/>
                <a:cs typeface="Times New Roman" panose="02020603050405020304" pitchFamily="18" charset="0"/>
              </a:rPr>
              <a:t>– Ikke åpne for aktiv dødshjelp i Norge. </a:t>
            </a:r>
            <a:br>
              <a:rPr lang="nb-NO"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spTree>
    <p:extLst>
      <p:ext uri="{BB962C8B-B14F-4D97-AF65-F5344CB8AC3E}">
        <p14:creationId xmlns:p14="http://schemas.microsoft.com/office/powerpoint/2010/main" val="47497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FDE7530-C8B3-41D6-8E40-2A0582AD2585}"/>
              </a:ext>
            </a:extLst>
          </p:cNvPr>
          <p:cNvSpPr/>
          <p:nvPr/>
        </p:nvSpPr>
        <p:spPr>
          <a:xfrm>
            <a:off x="7451777" y="2699975"/>
            <a:ext cx="8124825" cy="5262979"/>
          </a:xfrm>
          <a:prstGeom prst="rect">
            <a:avLst/>
          </a:prstGeom>
        </p:spPr>
        <p:txBody>
          <a:bodyPr>
            <a:spAutoFit/>
          </a:bodyPr>
          <a:lstStyle/>
          <a:p>
            <a:pPr>
              <a:buFont typeface="Arial" panose="020B0604020202020204" pitchFamily="34" charset="0"/>
              <a:buChar char="•"/>
            </a:pPr>
            <a:r>
              <a:rPr lang="nb-NO" dirty="0">
                <a:solidFill>
                  <a:schemeClr val="bg1"/>
                </a:solidFill>
                <a:latin typeface="GT Pressura"/>
              </a:rPr>
              <a:t>At BPA skal bli et reelt verktøy for likestilling og deltagelse for personer med funksjonsnedsettelse som trenger assistanse i hverdagen uavhengig av alder </a:t>
            </a:r>
          </a:p>
          <a:p>
            <a:pPr>
              <a:buFont typeface="Arial" panose="020B0604020202020204" pitchFamily="34" charset="0"/>
              <a:buChar char="•"/>
            </a:pPr>
            <a:r>
              <a:rPr lang="nb-NO" dirty="0">
                <a:solidFill>
                  <a:schemeClr val="bg1"/>
                </a:solidFill>
                <a:latin typeface="GT Pressura"/>
              </a:rPr>
              <a:t>At BPA skal gi brukeren reell brukerstyring med hensyn til hvem, hva og hvor assistansen skal gis  </a:t>
            </a:r>
          </a:p>
          <a:p>
            <a:pPr>
              <a:buFont typeface="Arial" panose="020B0604020202020204" pitchFamily="34" charset="0"/>
              <a:buChar char="•"/>
            </a:pPr>
            <a:r>
              <a:rPr lang="nb-NO" dirty="0">
                <a:solidFill>
                  <a:schemeClr val="bg1"/>
                </a:solidFill>
                <a:latin typeface="GT Pressura"/>
              </a:rPr>
              <a:t>At BPA skal være en individuell rett som tildeles når timebehovet er satt til 10 timer i uka </a:t>
            </a:r>
          </a:p>
          <a:p>
            <a:pPr>
              <a:buFont typeface="Arial" panose="020B0604020202020204" pitchFamily="34" charset="0"/>
              <a:buChar char="•"/>
            </a:pPr>
            <a:r>
              <a:rPr lang="nb-NO" dirty="0">
                <a:solidFill>
                  <a:schemeClr val="bg1"/>
                </a:solidFill>
                <a:latin typeface="GT Pressura"/>
              </a:rPr>
              <a:t>At det ikke skal være noen aldersgrense for å få rett til BPA </a:t>
            </a:r>
          </a:p>
          <a:p>
            <a:pPr>
              <a:buFont typeface="Arial" panose="020B0604020202020204" pitchFamily="34" charset="0"/>
              <a:buChar char="•"/>
            </a:pPr>
            <a:r>
              <a:rPr lang="nb-NO" dirty="0">
                <a:solidFill>
                  <a:schemeClr val="bg1"/>
                </a:solidFill>
                <a:latin typeface="GT Pressura"/>
              </a:rPr>
              <a:t>At BPA skal finansieres av staten ved folketrygden og ikke av den enkelte kommune </a:t>
            </a:r>
          </a:p>
          <a:p>
            <a:pPr>
              <a:buFont typeface="Arial" panose="020B0604020202020204" pitchFamily="34" charset="0"/>
              <a:buChar char="•"/>
            </a:pPr>
            <a:r>
              <a:rPr lang="nb-NO" dirty="0">
                <a:solidFill>
                  <a:schemeClr val="bg1"/>
                </a:solidFill>
                <a:latin typeface="GT Pressura"/>
              </a:rPr>
              <a:t>At assistenter som er ansatt i en BPA ordning skal ha tariffavtale </a:t>
            </a:r>
          </a:p>
          <a:p>
            <a:pPr>
              <a:buFont typeface="Arial" panose="020B0604020202020204" pitchFamily="34" charset="0"/>
              <a:buChar char="•"/>
            </a:pPr>
            <a:r>
              <a:rPr lang="nb-NO" dirty="0">
                <a:solidFill>
                  <a:schemeClr val="bg1"/>
                </a:solidFill>
                <a:latin typeface="GT Pressura"/>
              </a:rPr>
              <a:t>At BPA reguleres med tydeligere reguleringer knyttet til rettighetsfestingen for å sikre en faktisk rettighet </a:t>
            </a:r>
            <a:endParaRPr lang="nb-NO" b="0" i="0" dirty="0">
              <a:solidFill>
                <a:schemeClr val="bg1"/>
              </a:solidFill>
              <a:effectLst/>
              <a:latin typeface="GT Pressura"/>
            </a:endParaRPr>
          </a:p>
        </p:txBody>
      </p:sp>
      <p:sp>
        <p:nvSpPr>
          <p:cNvPr id="3" name="Rektangel 2">
            <a:extLst>
              <a:ext uri="{FF2B5EF4-FFF2-40B4-BE49-F238E27FC236}">
                <a16:creationId xmlns:a16="http://schemas.microsoft.com/office/drawing/2014/main" id="{33B88B9F-43EA-4B23-B745-C4BE3C50F640}"/>
              </a:ext>
            </a:extLst>
          </p:cNvPr>
          <p:cNvSpPr/>
          <p:nvPr/>
        </p:nvSpPr>
        <p:spPr>
          <a:xfrm>
            <a:off x="7451777" y="1891087"/>
            <a:ext cx="5704254" cy="461665"/>
          </a:xfrm>
          <a:prstGeom prst="rect">
            <a:avLst/>
          </a:prstGeom>
        </p:spPr>
        <p:txBody>
          <a:bodyPr wrap="none">
            <a:spAutoFit/>
          </a:bodyPr>
          <a:lstStyle/>
          <a:p>
            <a:r>
              <a:rPr lang="nb-NO" cap="all" dirty="0">
                <a:solidFill>
                  <a:schemeClr val="bg1"/>
                </a:solidFill>
                <a:latin typeface="GT Pressura Bold"/>
              </a:rPr>
              <a:t>BRUKERSTYRT PERSONLIG ASSISTANSE (BPA)</a:t>
            </a:r>
            <a:endParaRPr lang="nb-NO" b="0" i="0" cap="all" dirty="0">
              <a:solidFill>
                <a:schemeClr val="bg1"/>
              </a:solidFill>
              <a:effectLst/>
              <a:latin typeface="GT Pressura Bold"/>
            </a:endParaRPr>
          </a:p>
        </p:txBody>
      </p:sp>
      <p:pic>
        <p:nvPicPr>
          <p:cNvPr id="4" name="Picture 2" descr="Bilderesultat for sosialistisk venstreparti">
            <a:extLst>
              <a:ext uri="{FF2B5EF4-FFF2-40B4-BE49-F238E27FC236}">
                <a16:creationId xmlns:a16="http://schemas.microsoft.com/office/drawing/2014/main" id="{E51520C8-D5B1-49BB-9701-824F68940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08" y="827950"/>
            <a:ext cx="4680065" cy="1872025"/>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D1E31394-076F-4DEC-9D47-F11CBA875B47}"/>
              </a:ext>
            </a:extLst>
          </p:cNvPr>
          <p:cNvSpPr/>
          <p:nvPr/>
        </p:nvSpPr>
        <p:spPr>
          <a:xfrm>
            <a:off x="677811" y="4464736"/>
            <a:ext cx="5217134" cy="830997"/>
          </a:xfrm>
          <a:prstGeom prst="rect">
            <a:avLst/>
          </a:prstGeom>
        </p:spPr>
        <p:txBody>
          <a:bodyPr wrap="none">
            <a:spAutoFit/>
          </a:bodyPr>
          <a:lstStyle/>
          <a:p>
            <a:r>
              <a:rPr lang="nb-NO" cap="all" dirty="0">
                <a:solidFill>
                  <a:schemeClr val="bg1"/>
                </a:solidFill>
                <a:latin typeface="GT Pressura Bold"/>
              </a:rPr>
              <a:t>SV SIKRER FLERTALL </a:t>
            </a:r>
          </a:p>
          <a:p>
            <a:r>
              <a:rPr lang="nb-NO" cap="all" dirty="0">
                <a:solidFill>
                  <a:schemeClr val="bg1"/>
                </a:solidFill>
                <a:latin typeface="GT Pressura Bold"/>
              </a:rPr>
              <a:t>FOR ENDRINGER I BIOTEKNOLOGILOVEN</a:t>
            </a:r>
            <a:endParaRPr lang="nb-NO" b="0" i="0" cap="all" dirty="0">
              <a:solidFill>
                <a:schemeClr val="bg1"/>
              </a:solidFill>
              <a:effectLst/>
              <a:latin typeface="GT Pressura Bold"/>
            </a:endParaRPr>
          </a:p>
        </p:txBody>
      </p:sp>
    </p:spTree>
    <p:extLst>
      <p:ext uri="{BB962C8B-B14F-4D97-AF65-F5344CB8AC3E}">
        <p14:creationId xmlns:p14="http://schemas.microsoft.com/office/powerpoint/2010/main" val="322633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150FCFE-F7BC-4571-96BB-D015A2D51D31}"/>
              </a:ext>
            </a:extLst>
          </p:cNvPr>
          <p:cNvSpPr/>
          <p:nvPr/>
        </p:nvSpPr>
        <p:spPr>
          <a:xfrm>
            <a:off x="6584829" y="2348284"/>
            <a:ext cx="8124825" cy="5262979"/>
          </a:xfrm>
          <a:prstGeom prst="rect">
            <a:avLst/>
          </a:prstGeom>
        </p:spPr>
        <p:txBody>
          <a:bodyPr>
            <a:spAutoFit/>
          </a:bodyPr>
          <a:lstStyle/>
          <a:p>
            <a:r>
              <a:rPr lang="nb-NO" b="1" dirty="0">
                <a:latin typeface="Campton"/>
              </a:rPr>
              <a:t>Venstre vil</a:t>
            </a:r>
          </a:p>
          <a:p>
            <a:pPr>
              <a:buFont typeface="Arial" panose="020B0604020202020204" pitchFamily="34" charset="0"/>
              <a:buChar char="•"/>
            </a:pPr>
            <a:r>
              <a:rPr lang="nb-NO" dirty="0">
                <a:latin typeface="Campton"/>
              </a:rPr>
              <a:t>åpne opp for eggdonasjon</a:t>
            </a:r>
          </a:p>
          <a:p>
            <a:pPr>
              <a:buFont typeface="Arial" panose="020B0604020202020204" pitchFamily="34" charset="0"/>
              <a:buChar char="•"/>
            </a:pPr>
            <a:r>
              <a:rPr lang="nb-NO" dirty="0">
                <a:latin typeface="Campton"/>
              </a:rPr>
              <a:t>åpne for assistert befruktning for enslige</a:t>
            </a:r>
          </a:p>
          <a:p>
            <a:pPr>
              <a:buFont typeface="Arial" panose="020B0604020202020204" pitchFamily="34" charset="0"/>
              <a:buChar char="•"/>
            </a:pPr>
            <a:r>
              <a:rPr lang="nb-NO" dirty="0">
                <a:latin typeface="Campton"/>
              </a:rPr>
              <a:t>tillate altruistisk surrogati i Norge</a:t>
            </a:r>
          </a:p>
          <a:p>
            <a:pPr>
              <a:buFont typeface="Arial" panose="020B0604020202020204" pitchFamily="34" charset="0"/>
              <a:buChar char="•"/>
            </a:pPr>
            <a:r>
              <a:rPr lang="nb-NO" dirty="0">
                <a:latin typeface="Campton"/>
              </a:rPr>
              <a:t>sette klare krav til helseforsikring, oppfølging av surrogatmødre, betaling og avtaler for nordmenn som ønsker å benytte seg av surrogati i utlandet</a:t>
            </a:r>
          </a:p>
          <a:p>
            <a:pPr>
              <a:buFont typeface="Arial" panose="020B0604020202020204" pitchFamily="34" charset="0"/>
              <a:buChar char="•"/>
            </a:pPr>
            <a:r>
              <a:rPr lang="nb-NO" dirty="0">
                <a:latin typeface="Campton"/>
              </a:rPr>
              <a:t>legge til rette for at preimplantasjonsdiagnostikk kan tilbys i Norge</a:t>
            </a:r>
          </a:p>
          <a:p>
            <a:pPr>
              <a:buFont typeface="Arial" panose="020B0604020202020204" pitchFamily="34" charset="0"/>
              <a:buChar char="•"/>
            </a:pPr>
            <a:r>
              <a:rPr lang="nb-NO" dirty="0">
                <a:latin typeface="Campton"/>
              </a:rPr>
              <a:t>sikre at retten til lagring av ubefruktede egg eller eggstokkvev også omfatter tilstander som kan medføre infertilitet i ung alder</a:t>
            </a:r>
          </a:p>
          <a:p>
            <a:pPr>
              <a:buFont typeface="Arial" panose="020B0604020202020204" pitchFamily="34" charset="0"/>
              <a:buChar char="•"/>
            </a:pPr>
            <a:r>
              <a:rPr lang="nb-NO" dirty="0">
                <a:latin typeface="Campton"/>
              </a:rPr>
              <a:t>åpne for genterapi på fostre ved tilstander som manifesterer seg tidlig i svangerskapet og som fører til uopprettelig skade allerede før fødselen</a:t>
            </a:r>
            <a:endParaRPr lang="nb-NO" b="0" i="0" dirty="0">
              <a:effectLst/>
              <a:latin typeface="Campton"/>
            </a:endParaRPr>
          </a:p>
        </p:txBody>
      </p:sp>
      <p:pic>
        <p:nvPicPr>
          <p:cNvPr id="3" name="Picture 2" descr="Bilderesultat for venstre parti">
            <a:extLst>
              <a:ext uri="{FF2B5EF4-FFF2-40B4-BE49-F238E27FC236}">
                <a16:creationId xmlns:a16="http://schemas.microsoft.com/office/drawing/2014/main" id="{0F2A3C9E-626F-42BC-9B2F-C72DA4C0B8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08" y="611947"/>
            <a:ext cx="4752064" cy="2376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2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20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6" name="Picture 2" descr="Bilderesultat for Arbeiderpartiet">
            <a:extLst>
              <a:ext uri="{FF2B5EF4-FFF2-40B4-BE49-F238E27FC236}">
                <a16:creationId xmlns:a16="http://schemas.microsoft.com/office/drawing/2014/main" id="{76DD0710-F374-4818-BF32-C92121E3A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109" y="611947"/>
            <a:ext cx="4164598" cy="2207236"/>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2999BA64-2D15-44BE-A33D-148E202DA3A9}"/>
              </a:ext>
            </a:extLst>
          </p:cNvPr>
          <p:cNvSpPr txBox="1"/>
          <p:nvPr/>
        </p:nvSpPr>
        <p:spPr>
          <a:xfrm>
            <a:off x="8127206" y="1043953"/>
            <a:ext cx="6120082" cy="7686848"/>
          </a:xfrm>
          <a:prstGeom prst="rect">
            <a:avLst/>
          </a:prstGeom>
          <a:noFill/>
        </p:spPr>
        <p:txBody>
          <a:bodyPr wrap="square" rtlCol="0">
            <a:spAutoFit/>
          </a:bodyPr>
          <a:lstStyle/>
          <a:p>
            <a:r>
              <a:rPr lang="nb-NO" dirty="0"/>
              <a:t>Arbeiderpartiets visjon er en rettferdig verden uten fattigdom og i fred, der menneskene er frie, likestilte og har innflytelse på sine liv. </a:t>
            </a:r>
          </a:p>
          <a:p>
            <a:endParaRPr lang="nb-NO" dirty="0"/>
          </a:p>
          <a:p>
            <a:r>
              <a:rPr lang="nb-NO" dirty="0"/>
              <a:t>Alle mennesker er unike, uerstattelige og like mye verdt. Hver av oss skal ha muligheten til å leve gode liv, i små og store fellesskap. </a:t>
            </a:r>
          </a:p>
          <a:p>
            <a:endParaRPr lang="nb-NO" dirty="0"/>
          </a:p>
          <a:p>
            <a:r>
              <a:rPr lang="nb-NO" dirty="0"/>
              <a:t>Vi vil ha et samfunn basert på frihet, solidaritet og like muligheter for alle.</a:t>
            </a:r>
          </a:p>
          <a:p>
            <a:r>
              <a:rPr lang="nb-NO" dirty="0"/>
              <a:t>Vår ideologi, eller grunnsyn eller samfunnssyn om du vil, er sosialdemokrati.</a:t>
            </a:r>
          </a:p>
          <a:p>
            <a:r>
              <a:rPr lang="nb-NO" dirty="0"/>
              <a:t> </a:t>
            </a:r>
          </a:p>
          <a:p>
            <a:r>
              <a:rPr lang="nb-NO" dirty="0"/>
              <a:t>Vi bygger vår politikk på grunnverdiene frihet, likhet og solidaritet.</a:t>
            </a:r>
          </a:p>
          <a:p>
            <a:endParaRPr lang="nb-NO" dirty="0"/>
          </a:p>
          <a:p>
            <a:r>
              <a:rPr lang="nb-NO" dirty="0"/>
              <a:t>Arbeiderpartiets stortingsgruppe består av 49 representanter</a:t>
            </a:r>
          </a:p>
          <a:p>
            <a:endParaRPr lang="nb-NO" sz="1351" dirty="0"/>
          </a:p>
        </p:txBody>
      </p:sp>
      <p:pic>
        <p:nvPicPr>
          <p:cNvPr id="1028" name="Picture 4" descr="Bilderesultat for Arbeiderpartiet">
            <a:extLst>
              <a:ext uri="{FF2B5EF4-FFF2-40B4-BE49-F238E27FC236}">
                <a16:creationId xmlns:a16="http://schemas.microsoft.com/office/drawing/2014/main" id="{E601ABF2-417E-4C22-A770-A16EF8DEC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111" y="4705110"/>
            <a:ext cx="5244895" cy="2622447"/>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4FC380F4-C307-4102-AB0F-6046985092E5}"/>
              </a:ext>
            </a:extLst>
          </p:cNvPr>
          <p:cNvSpPr txBox="1"/>
          <p:nvPr/>
        </p:nvSpPr>
        <p:spPr>
          <a:xfrm>
            <a:off x="999111" y="7472714"/>
            <a:ext cx="2271490" cy="300181"/>
          </a:xfrm>
          <a:prstGeom prst="rect">
            <a:avLst/>
          </a:prstGeom>
          <a:noFill/>
        </p:spPr>
        <p:txBody>
          <a:bodyPr wrap="square" rtlCol="0">
            <a:spAutoFit/>
          </a:bodyPr>
          <a:lstStyle/>
          <a:p>
            <a:pPr algn="ctr"/>
            <a:r>
              <a:rPr lang="nb-NO" sz="1351" b="1" dirty="0"/>
              <a:t>Leder Jonas Gahr Støre</a:t>
            </a:r>
          </a:p>
        </p:txBody>
      </p:sp>
      <p:sp>
        <p:nvSpPr>
          <p:cNvPr id="6" name="TekstSylinder 5">
            <a:extLst>
              <a:ext uri="{FF2B5EF4-FFF2-40B4-BE49-F238E27FC236}">
                <a16:creationId xmlns:a16="http://schemas.microsoft.com/office/drawing/2014/main" id="{BE17B3CF-BE2A-4014-B99B-AE40C1E35465}"/>
              </a:ext>
            </a:extLst>
          </p:cNvPr>
          <p:cNvSpPr txBox="1"/>
          <p:nvPr/>
        </p:nvSpPr>
        <p:spPr>
          <a:xfrm>
            <a:off x="999111" y="3347984"/>
            <a:ext cx="4020596" cy="830916"/>
          </a:xfrm>
          <a:prstGeom prst="rect">
            <a:avLst/>
          </a:prstGeom>
          <a:noFill/>
        </p:spPr>
        <p:txBody>
          <a:bodyPr wrap="square" rtlCol="0">
            <a:spAutoFit/>
          </a:bodyPr>
          <a:lstStyle/>
          <a:p>
            <a:r>
              <a:rPr lang="nb-NO" dirty="0"/>
              <a:t>Stiftet i 1887, Ormetjern v/Arendal</a:t>
            </a:r>
          </a:p>
        </p:txBody>
      </p:sp>
      <p:sp>
        <p:nvSpPr>
          <p:cNvPr id="2" name="TekstSylinder 1">
            <a:extLst>
              <a:ext uri="{FF2B5EF4-FFF2-40B4-BE49-F238E27FC236}">
                <a16:creationId xmlns:a16="http://schemas.microsoft.com/office/drawing/2014/main" id="{95D754C4-830E-4E49-A034-EA66E5A056EE}"/>
              </a:ext>
            </a:extLst>
          </p:cNvPr>
          <p:cNvSpPr txBox="1"/>
          <p:nvPr/>
        </p:nvSpPr>
        <p:spPr>
          <a:xfrm>
            <a:off x="1407078" y="2251291"/>
            <a:ext cx="3612629" cy="830997"/>
          </a:xfrm>
          <a:prstGeom prst="rect">
            <a:avLst/>
          </a:prstGeom>
          <a:noFill/>
        </p:spPr>
        <p:txBody>
          <a:bodyPr wrap="square" rtlCol="0">
            <a:spAutoFit/>
          </a:bodyPr>
          <a:lstStyle/>
          <a:p>
            <a:r>
              <a:rPr lang="nb-NO" dirty="0">
                <a:hlinkClick r:id="rId4"/>
              </a:rPr>
              <a:t>www.arbeiderpartiet.no</a:t>
            </a:r>
            <a:endParaRPr lang="nb-NO" dirty="0"/>
          </a:p>
          <a:p>
            <a:endParaRPr lang="nb-NO" dirty="0"/>
          </a:p>
        </p:txBody>
      </p:sp>
    </p:spTree>
    <p:extLst>
      <p:ext uri="{BB962C8B-B14F-4D97-AF65-F5344CB8AC3E}">
        <p14:creationId xmlns:p14="http://schemas.microsoft.com/office/powerpoint/2010/main" val="88703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122" name="Picture 2" descr="Bilderesultat for fremskrittspartiet">
            <a:extLst>
              <a:ext uri="{FF2B5EF4-FFF2-40B4-BE49-F238E27FC236}">
                <a16:creationId xmlns:a16="http://schemas.microsoft.com/office/drawing/2014/main" id="{61AC0984-7BDF-4D7E-9C46-06C72BD0D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108" y="755949"/>
            <a:ext cx="4876795" cy="23571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ilderesultat for fremskrittspartiet">
            <a:extLst>
              <a:ext uri="{FF2B5EF4-FFF2-40B4-BE49-F238E27FC236}">
                <a16:creationId xmlns:a16="http://schemas.microsoft.com/office/drawing/2014/main" id="{17C16042-E93D-4BBF-BF04-80E3D9045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452" y="4549457"/>
            <a:ext cx="4868451" cy="2739118"/>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FB53E960-4053-4451-9778-A011CAE2B365}"/>
              </a:ext>
            </a:extLst>
          </p:cNvPr>
          <p:cNvSpPr txBox="1"/>
          <p:nvPr/>
        </p:nvSpPr>
        <p:spPr>
          <a:xfrm>
            <a:off x="1705232" y="7323869"/>
            <a:ext cx="2781554" cy="300210"/>
          </a:xfrm>
          <a:prstGeom prst="rect">
            <a:avLst/>
          </a:prstGeom>
          <a:noFill/>
        </p:spPr>
        <p:txBody>
          <a:bodyPr wrap="square" rtlCol="0">
            <a:spAutoFit/>
          </a:bodyPr>
          <a:lstStyle/>
          <a:p>
            <a:pPr algn="ctr"/>
            <a:r>
              <a:rPr lang="nb-NO" sz="1351" b="1" dirty="0"/>
              <a:t>Partiets leder Siv Jensen</a:t>
            </a:r>
          </a:p>
        </p:txBody>
      </p:sp>
      <p:sp>
        <p:nvSpPr>
          <p:cNvPr id="3" name="TekstSylinder 2">
            <a:extLst>
              <a:ext uri="{FF2B5EF4-FFF2-40B4-BE49-F238E27FC236}">
                <a16:creationId xmlns:a16="http://schemas.microsoft.com/office/drawing/2014/main" id="{1CEF4D73-41E4-428C-9142-A68D06637A13}"/>
              </a:ext>
            </a:extLst>
          </p:cNvPr>
          <p:cNvSpPr txBox="1"/>
          <p:nvPr/>
        </p:nvSpPr>
        <p:spPr>
          <a:xfrm>
            <a:off x="7131548" y="994638"/>
            <a:ext cx="6552088" cy="7109639"/>
          </a:xfrm>
          <a:prstGeom prst="rect">
            <a:avLst/>
          </a:prstGeom>
          <a:noFill/>
        </p:spPr>
        <p:txBody>
          <a:bodyPr wrap="square" rtlCol="0">
            <a:spAutoFit/>
          </a:bodyPr>
          <a:lstStyle/>
          <a:p>
            <a:r>
              <a:rPr lang="nb-NO" dirty="0"/>
              <a:t>Fremskrittspartiet er et norsk politisk parti som beskriver seg som «et liberalistisk folkeparti som bygger på Norges grunnlov, norsk og vestlig tradisjon og kulturarv, med basis i det kristne livssyn og humanistiske verdier». </a:t>
            </a:r>
          </a:p>
          <a:p>
            <a:endParaRPr lang="nb-NO" dirty="0"/>
          </a:p>
          <a:p>
            <a:r>
              <a:rPr lang="nb-NO" dirty="0"/>
              <a:t>Det var Anders Lange som stiftet sitt parti til sterk nedsettelse av skatter, avgifter og offentlige inngrep. </a:t>
            </a:r>
          </a:p>
          <a:p>
            <a:r>
              <a:rPr lang="nb-NO" dirty="0"/>
              <a:t>Partiets utgangspunkt var en protest mot staten, politikerne og monopolets makt. Anders Langes stiftelsestale 8. april 1973 satte forbrukerne og skattebetalerne i fokus, og hadde som mål å komme til livs sløseriet og statlig maktmisbruk som gikk utover folk flest. </a:t>
            </a:r>
          </a:p>
          <a:p>
            <a:endParaRPr lang="nb-NO" dirty="0"/>
          </a:p>
          <a:p>
            <a:r>
              <a:rPr lang="nb-NO" dirty="0"/>
              <a:t>Fremskrittspartiets stortingsgruppe består av 26 representanter</a:t>
            </a:r>
          </a:p>
        </p:txBody>
      </p:sp>
      <p:sp>
        <p:nvSpPr>
          <p:cNvPr id="4" name="TekstSylinder 3">
            <a:extLst>
              <a:ext uri="{FF2B5EF4-FFF2-40B4-BE49-F238E27FC236}">
                <a16:creationId xmlns:a16="http://schemas.microsoft.com/office/drawing/2014/main" id="{BA66C07C-948A-4E30-AB19-77759EE7CBBD}"/>
              </a:ext>
            </a:extLst>
          </p:cNvPr>
          <p:cNvSpPr txBox="1"/>
          <p:nvPr/>
        </p:nvSpPr>
        <p:spPr>
          <a:xfrm>
            <a:off x="890790" y="3423637"/>
            <a:ext cx="3669957" cy="461665"/>
          </a:xfrm>
          <a:prstGeom prst="rect">
            <a:avLst/>
          </a:prstGeom>
          <a:noFill/>
        </p:spPr>
        <p:txBody>
          <a:bodyPr wrap="square" rtlCol="0">
            <a:spAutoFit/>
          </a:bodyPr>
          <a:lstStyle/>
          <a:p>
            <a:r>
              <a:rPr lang="nb-NO" dirty="0"/>
              <a:t>www.frp.no</a:t>
            </a:r>
          </a:p>
        </p:txBody>
      </p:sp>
    </p:spTree>
    <p:extLst>
      <p:ext uri="{BB962C8B-B14F-4D97-AF65-F5344CB8AC3E}">
        <p14:creationId xmlns:p14="http://schemas.microsoft.com/office/powerpoint/2010/main" val="587106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050" name="Picture 2" descr="Bilderesultat for hÃ¸yre parti">
            <a:extLst>
              <a:ext uri="{FF2B5EF4-FFF2-40B4-BE49-F238E27FC236}">
                <a16:creationId xmlns:a16="http://schemas.microsoft.com/office/drawing/2014/main" id="{17A50F9F-566E-4FB3-9A96-CC8FC0CD0B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05" y="755948"/>
            <a:ext cx="4208929" cy="2202674"/>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59814F98-7A3C-4AA8-93B4-29E66FDF8E14}"/>
              </a:ext>
            </a:extLst>
          </p:cNvPr>
          <p:cNvSpPr txBox="1"/>
          <p:nvPr/>
        </p:nvSpPr>
        <p:spPr>
          <a:xfrm>
            <a:off x="7119192" y="1080274"/>
            <a:ext cx="6768091" cy="7317516"/>
          </a:xfrm>
          <a:prstGeom prst="rect">
            <a:avLst/>
          </a:prstGeom>
          <a:noFill/>
        </p:spPr>
        <p:txBody>
          <a:bodyPr wrap="square" rtlCol="0">
            <a:spAutoFit/>
          </a:bodyPr>
          <a:lstStyle/>
          <a:p>
            <a:r>
              <a:rPr lang="nb-NO" dirty="0">
                <a:solidFill>
                  <a:schemeClr val="bg1"/>
                </a:solidFill>
              </a:rPr>
              <a:t>Høyre er et norsk, tradisjonelt konservativt politisk parti dannet i 1884. Partiet er medlem av Den internasjonale demokratiske union.</a:t>
            </a:r>
          </a:p>
          <a:p>
            <a:endParaRPr lang="nb-NO" dirty="0">
              <a:solidFill>
                <a:schemeClr val="bg1"/>
              </a:solidFill>
            </a:endParaRPr>
          </a:p>
          <a:p>
            <a:r>
              <a:rPr lang="nb-NO" dirty="0">
                <a:solidFill>
                  <a:schemeClr val="bg1"/>
                </a:solidFill>
              </a:rPr>
              <a:t>Høyre vil bygge samfunnet på tillit til enkeltmennesket. Hver enkelt skal ha størst mulig frihet til og ansvar for å forme sitt eget liv og sin egen fremtid basert på respekt for andre og for fellesskapet.</a:t>
            </a:r>
          </a:p>
          <a:p>
            <a:endParaRPr lang="nb-NO" dirty="0">
              <a:solidFill>
                <a:schemeClr val="bg1"/>
              </a:solidFill>
            </a:endParaRPr>
          </a:p>
          <a:p>
            <a:r>
              <a:rPr lang="nb-NO" dirty="0">
                <a:solidFill>
                  <a:schemeClr val="bg1"/>
                </a:solidFill>
              </a:rPr>
              <a:t>Samfunnet består av mennesker med ulik kulturell bakgrunn. Høyre mener at mangfold og forskjellighet er en kilde til utveksling av ideer, fornyelse og kreativitet. </a:t>
            </a:r>
          </a:p>
          <a:p>
            <a:r>
              <a:rPr lang="nb-NO" dirty="0">
                <a:solidFill>
                  <a:schemeClr val="bg1"/>
                </a:solidFill>
              </a:rPr>
              <a:t>Valgfrihet er en naturlig del av å kunne bestemme over eget liv.</a:t>
            </a:r>
          </a:p>
          <a:p>
            <a:endParaRPr lang="nb-NO" dirty="0">
              <a:solidFill>
                <a:schemeClr val="bg1"/>
              </a:solidFill>
            </a:endParaRPr>
          </a:p>
          <a:p>
            <a:r>
              <a:rPr lang="nb-NO" dirty="0">
                <a:solidFill>
                  <a:schemeClr val="bg1"/>
                </a:solidFill>
              </a:rPr>
              <a:t>Høyres stortingsgruppe består av 45 representanter</a:t>
            </a:r>
          </a:p>
          <a:p>
            <a:endParaRPr lang="nb-NO" sz="1351" dirty="0"/>
          </a:p>
        </p:txBody>
      </p:sp>
      <p:pic>
        <p:nvPicPr>
          <p:cNvPr id="2052" name="Picture 4" descr="Bilderesultat for hÃ¸yre parti">
            <a:extLst>
              <a:ext uri="{FF2B5EF4-FFF2-40B4-BE49-F238E27FC236}">
                <a16:creationId xmlns:a16="http://schemas.microsoft.com/office/drawing/2014/main" id="{A11740AA-0000-48A7-9104-559D7D48A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07" y="4925362"/>
            <a:ext cx="4200056" cy="2520034"/>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3274635B-BC46-45FA-A60E-ACAA3DAA9C44}"/>
              </a:ext>
            </a:extLst>
          </p:cNvPr>
          <p:cNvSpPr txBox="1"/>
          <p:nvPr/>
        </p:nvSpPr>
        <p:spPr>
          <a:xfrm>
            <a:off x="639106" y="7596040"/>
            <a:ext cx="2724275" cy="300181"/>
          </a:xfrm>
          <a:prstGeom prst="rect">
            <a:avLst/>
          </a:prstGeom>
          <a:noFill/>
        </p:spPr>
        <p:txBody>
          <a:bodyPr wrap="square" rtlCol="0">
            <a:spAutoFit/>
          </a:bodyPr>
          <a:lstStyle/>
          <a:p>
            <a:pPr algn="ctr"/>
            <a:r>
              <a:rPr lang="nb-NO" sz="1351" b="1" dirty="0">
                <a:solidFill>
                  <a:schemeClr val="bg1"/>
                </a:solidFill>
              </a:rPr>
              <a:t>Partiets leder Erna Solberg</a:t>
            </a:r>
          </a:p>
        </p:txBody>
      </p:sp>
      <p:sp>
        <p:nvSpPr>
          <p:cNvPr id="4" name="TekstSylinder 3">
            <a:extLst>
              <a:ext uri="{FF2B5EF4-FFF2-40B4-BE49-F238E27FC236}">
                <a16:creationId xmlns:a16="http://schemas.microsoft.com/office/drawing/2014/main" id="{DC802662-6C88-4C7E-B412-E1A67E2C0DF2}"/>
              </a:ext>
            </a:extLst>
          </p:cNvPr>
          <p:cNvSpPr txBox="1"/>
          <p:nvPr/>
        </p:nvSpPr>
        <p:spPr>
          <a:xfrm>
            <a:off x="639105" y="3507698"/>
            <a:ext cx="4200056" cy="479686"/>
          </a:xfrm>
          <a:prstGeom prst="rect">
            <a:avLst/>
          </a:prstGeom>
          <a:noFill/>
        </p:spPr>
        <p:txBody>
          <a:bodyPr wrap="square" rtlCol="0">
            <a:spAutoFit/>
          </a:bodyPr>
          <a:lstStyle/>
          <a:p>
            <a:r>
              <a:rPr lang="nb-NO" dirty="0">
                <a:solidFill>
                  <a:schemeClr val="bg1"/>
                </a:solidFill>
              </a:rPr>
              <a:t>www.hoyre.no</a:t>
            </a:r>
          </a:p>
        </p:txBody>
      </p:sp>
    </p:spTree>
    <p:extLst>
      <p:ext uri="{BB962C8B-B14F-4D97-AF65-F5344CB8AC3E}">
        <p14:creationId xmlns:p14="http://schemas.microsoft.com/office/powerpoint/2010/main" val="89242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074" name="Picture 2" descr="Bilderesultat for Kristelig Folkeparti">
            <a:extLst>
              <a:ext uri="{FF2B5EF4-FFF2-40B4-BE49-F238E27FC236}">
                <a16:creationId xmlns:a16="http://schemas.microsoft.com/office/drawing/2014/main" id="{571541F6-CF10-4803-A5E5-D8C6063217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112" y="971952"/>
            <a:ext cx="2990256" cy="2664036"/>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FDC639FF-651F-490C-983E-EA5843BF342C}"/>
              </a:ext>
            </a:extLst>
          </p:cNvPr>
          <p:cNvSpPr txBox="1"/>
          <p:nvPr/>
        </p:nvSpPr>
        <p:spPr>
          <a:xfrm>
            <a:off x="7444268" y="639597"/>
            <a:ext cx="5688076" cy="8217634"/>
          </a:xfrm>
          <a:prstGeom prst="rect">
            <a:avLst/>
          </a:prstGeom>
          <a:noFill/>
        </p:spPr>
        <p:txBody>
          <a:bodyPr wrap="square" rtlCol="0">
            <a:spAutoFit/>
          </a:bodyPr>
          <a:lstStyle/>
          <a:p>
            <a:r>
              <a:rPr lang="nb-NO" dirty="0"/>
              <a:t>Kristelig Folkeparti er et kristendemokratisk politisk parti i Norge. </a:t>
            </a:r>
          </a:p>
          <a:p>
            <a:endParaRPr lang="nb-NO" dirty="0"/>
          </a:p>
          <a:p>
            <a:r>
              <a:rPr lang="nb-NO" dirty="0"/>
              <a:t>Kristelig Folkeparti ble stiftet i 1933 som en reaksjon på tiltagende sekularisering i samfunnet. </a:t>
            </a:r>
          </a:p>
          <a:p>
            <a:r>
              <a:rPr lang="nb-NO" dirty="0"/>
              <a:t>Partiet identifiserer seg som et sentrumsparti bygd på et kristent livssyn.</a:t>
            </a:r>
          </a:p>
          <a:p>
            <a:endParaRPr lang="nb-NO" dirty="0"/>
          </a:p>
          <a:p>
            <a:r>
              <a:rPr lang="nb-NO" dirty="0"/>
              <a:t>KrF bygger sin politikk på den kristendemokratiske ideologi. </a:t>
            </a:r>
          </a:p>
          <a:p>
            <a:r>
              <a:rPr lang="nb-NO" dirty="0"/>
              <a:t>Vårt verdigrunnlag er hentet fra Bibelen, den kristne kulturarven og grunnleggende menneskerettigheter og har sin forankring i det kristne menneskesynet, nestekjærligheten og forvalteransvaret.</a:t>
            </a:r>
          </a:p>
          <a:p>
            <a:endParaRPr lang="nb-NO" dirty="0"/>
          </a:p>
          <a:p>
            <a:r>
              <a:rPr lang="nb-NO" dirty="0"/>
              <a:t>Kristelig Folkepartis stortingsgruppe består av 8 representanter</a:t>
            </a:r>
          </a:p>
        </p:txBody>
      </p:sp>
      <p:pic>
        <p:nvPicPr>
          <p:cNvPr id="3076" name="Picture 4" descr="Relatert bilde">
            <a:extLst>
              <a:ext uri="{FF2B5EF4-FFF2-40B4-BE49-F238E27FC236}">
                <a16:creationId xmlns:a16="http://schemas.microsoft.com/office/drawing/2014/main" id="{942509C7-E4A5-471F-A4A9-D32D990B2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120" y="4379082"/>
            <a:ext cx="2592035" cy="3442220"/>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57FDA3A6-7690-407A-A8C4-635ABE38F6C2}"/>
              </a:ext>
            </a:extLst>
          </p:cNvPr>
          <p:cNvSpPr txBox="1"/>
          <p:nvPr/>
        </p:nvSpPr>
        <p:spPr>
          <a:xfrm>
            <a:off x="2007124" y="7941238"/>
            <a:ext cx="1595379" cy="646268"/>
          </a:xfrm>
          <a:prstGeom prst="rect">
            <a:avLst/>
          </a:prstGeom>
          <a:noFill/>
        </p:spPr>
        <p:txBody>
          <a:bodyPr wrap="square" rtlCol="0">
            <a:spAutoFit/>
          </a:bodyPr>
          <a:lstStyle/>
          <a:p>
            <a:pPr algn="ctr"/>
            <a:r>
              <a:rPr lang="nb-NO" sz="1200" b="1" dirty="0"/>
              <a:t>Partiets leder </a:t>
            </a:r>
          </a:p>
          <a:p>
            <a:pPr algn="ctr"/>
            <a:r>
              <a:rPr lang="nb-NO" sz="1200" b="1" dirty="0"/>
              <a:t>Kjell Ingolf Robstad</a:t>
            </a:r>
          </a:p>
        </p:txBody>
      </p:sp>
      <p:sp>
        <p:nvSpPr>
          <p:cNvPr id="4" name="TekstSylinder 3">
            <a:extLst>
              <a:ext uri="{FF2B5EF4-FFF2-40B4-BE49-F238E27FC236}">
                <a16:creationId xmlns:a16="http://schemas.microsoft.com/office/drawing/2014/main" id="{6F3C6023-FFB0-4C92-BD5A-0200E1B4CBE3}"/>
              </a:ext>
            </a:extLst>
          </p:cNvPr>
          <p:cNvSpPr txBox="1"/>
          <p:nvPr/>
        </p:nvSpPr>
        <p:spPr>
          <a:xfrm>
            <a:off x="3602503" y="3311611"/>
            <a:ext cx="2592035" cy="461665"/>
          </a:xfrm>
          <a:prstGeom prst="rect">
            <a:avLst/>
          </a:prstGeom>
          <a:noFill/>
        </p:spPr>
        <p:txBody>
          <a:bodyPr wrap="square" rtlCol="0">
            <a:spAutoFit/>
          </a:bodyPr>
          <a:lstStyle/>
          <a:p>
            <a:r>
              <a:rPr lang="nb-NO" dirty="0"/>
              <a:t>www.krf.no</a:t>
            </a:r>
          </a:p>
        </p:txBody>
      </p:sp>
    </p:spTree>
    <p:extLst>
      <p:ext uri="{BB962C8B-B14F-4D97-AF65-F5344CB8AC3E}">
        <p14:creationId xmlns:p14="http://schemas.microsoft.com/office/powerpoint/2010/main" val="369091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0" name="Picture 2" descr="Bilderesultat for mdg">
            <a:extLst>
              <a:ext uri="{FF2B5EF4-FFF2-40B4-BE49-F238E27FC236}">
                <a16:creationId xmlns:a16="http://schemas.microsoft.com/office/drawing/2014/main" id="{04D22CA5-78B5-47B1-BCC8-2829EB30C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110" y="899950"/>
            <a:ext cx="3200087" cy="2000055"/>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88E9AD7A-F36A-4EF3-857B-6C7233EBC8FB}"/>
              </a:ext>
            </a:extLst>
          </p:cNvPr>
          <p:cNvSpPr txBox="1"/>
          <p:nvPr/>
        </p:nvSpPr>
        <p:spPr>
          <a:xfrm>
            <a:off x="820691" y="7170093"/>
            <a:ext cx="7416100" cy="461665"/>
          </a:xfrm>
          <a:prstGeom prst="rect">
            <a:avLst/>
          </a:prstGeom>
          <a:noFill/>
        </p:spPr>
        <p:txBody>
          <a:bodyPr wrap="square" rtlCol="0">
            <a:spAutoFit/>
          </a:bodyPr>
          <a:lstStyle/>
          <a:p>
            <a:r>
              <a:rPr lang="nb-NO" dirty="0"/>
              <a:t>MDG sin leder: Une </a:t>
            </a:r>
            <a:r>
              <a:rPr lang="nb-NO" dirty="0" err="1"/>
              <a:t>Bastholm</a:t>
            </a:r>
            <a:endParaRPr lang="nb-NO" dirty="0"/>
          </a:p>
        </p:txBody>
      </p:sp>
      <p:sp>
        <p:nvSpPr>
          <p:cNvPr id="3" name="TekstSylinder 2">
            <a:extLst>
              <a:ext uri="{FF2B5EF4-FFF2-40B4-BE49-F238E27FC236}">
                <a16:creationId xmlns:a16="http://schemas.microsoft.com/office/drawing/2014/main" id="{CCC76078-586A-4E88-AD78-00D434443C48}"/>
              </a:ext>
            </a:extLst>
          </p:cNvPr>
          <p:cNvSpPr txBox="1"/>
          <p:nvPr/>
        </p:nvSpPr>
        <p:spPr>
          <a:xfrm>
            <a:off x="9159305" y="1043953"/>
            <a:ext cx="5053766" cy="7109639"/>
          </a:xfrm>
          <a:prstGeom prst="rect">
            <a:avLst/>
          </a:prstGeom>
          <a:noFill/>
        </p:spPr>
        <p:txBody>
          <a:bodyPr wrap="square" rtlCol="0">
            <a:spAutoFit/>
          </a:bodyPr>
          <a:lstStyle/>
          <a:p>
            <a:r>
              <a:rPr lang="nb-NO" dirty="0"/>
              <a:t>De Grønne vil skape et samfunn hvor vi har gode liv uten at vi ødelegger for andre. </a:t>
            </a:r>
          </a:p>
          <a:p>
            <a:endParaRPr lang="nb-NO" dirty="0"/>
          </a:p>
          <a:p>
            <a:r>
              <a:rPr lang="nb-NO" dirty="0"/>
              <a:t>Norge står ved et veiskille, der langsiktig trygghet, frihet og velferd for alle står på spill. </a:t>
            </a:r>
          </a:p>
          <a:p>
            <a:endParaRPr lang="nb-NO" dirty="0"/>
          </a:p>
          <a:p>
            <a:r>
              <a:rPr lang="nb-NO" dirty="0"/>
              <a:t>Vi er nødt til å ta et oppgjør med målet om å hele tiden produsere mer for å kjøpe og så kaste mer. </a:t>
            </a:r>
          </a:p>
          <a:p>
            <a:endParaRPr lang="nb-NO" dirty="0"/>
          </a:p>
          <a:p>
            <a:r>
              <a:rPr lang="nb-NO" dirty="0"/>
              <a:t>De Grønne sier nei til den rådende politikkens rovdrift på mennesker og miljø.</a:t>
            </a:r>
          </a:p>
          <a:p>
            <a:endParaRPr lang="nb-NO" dirty="0"/>
          </a:p>
          <a:p>
            <a:r>
              <a:rPr lang="nb-NO" dirty="0"/>
              <a:t>Miljøpartiet De Grønnes stortingsgruppe består av </a:t>
            </a:r>
          </a:p>
          <a:p>
            <a:r>
              <a:rPr lang="nb-NO" dirty="0"/>
              <a:t>1 representant</a:t>
            </a:r>
          </a:p>
        </p:txBody>
      </p:sp>
      <p:pic>
        <p:nvPicPr>
          <p:cNvPr id="3074" name="Picture 2" descr="Kraftig byks for MDG på måling - Dagbladet">
            <a:extLst>
              <a:ext uri="{FF2B5EF4-FFF2-40B4-BE49-F238E27FC236}">
                <a16:creationId xmlns:a16="http://schemas.microsoft.com/office/drawing/2014/main" id="{83C01985-7D88-4D53-BC46-093E8D2FE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110" y="3167219"/>
            <a:ext cx="6096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8246FE17-3DC7-440C-AF4F-2DACA55B90AA}"/>
              </a:ext>
            </a:extLst>
          </p:cNvPr>
          <p:cNvSpPr txBox="1"/>
          <p:nvPr/>
        </p:nvSpPr>
        <p:spPr>
          <a:xfrm>
            <a:off x="4415883" y="2096429"/>
            <a:ext cx="3088888" cy="369332"/>
          </a:xfrm>
          <a:prstGeom prst="rect">
            <a:avLst/>
          </a:prstGeom>
          <a:noFill/>
        </p:spPr>
        <p:txBody>
          <a:bodyPr wrap="square" rtlCol="0">
            <a:spAutoFit/>
          </a:bodyPr>
          <a:lstStyle/>
          <a:p>
            <a:r>
              <a:rPr lang="nb-NO" sz="1800" dirty="0"/>
              <a:t>Grunnlagt 29. oktober 1988</a:t>
            </a:r>
          </a:p>
        </p:txBody>
      </p:sp>
      <p:sp>
        <p:nvSpPr>
          <p:cNvPr id="5" name="TekstSylinder 4">
            <a:extLst>
              <a:ext uri="{FF2B5EF4-FFF2-40B4-BE49-F238E27FC236}">
                <a16:creationId xmlns:a16="http://schemas.microsoft.com/office/drawing/2014/main" id="{A81D002C-8C51-4C76-91FA-FE8DB4F44922}"/>
              </a:ext>
            </a:extLst>
          </p:cNvPr>
          <p:cNvSpPr txBox="1"/>
          <p:nvPr/>
        </p:nvSpPr>
        <p:spPr>
          <a:xfrm>
            <a:off x="4633784" y="1136822"/>
            <a:ext cx="3088888" cy="461665"/>
          </a:xfrm>
          <a:prstGeom prst="rect">
            <a:avLst/>
          </a:prstGeom>
          <a:noFill/>
        </p:spPr>
        <p:txBody>
          <a:bodyPr wrap="square" rtlCol="0">
            <a:spAutoFit/>
          </a:bodyPr>
          <a:lstStyle/>
          <a:p>
            <a:r>
              <a:rPr lang="nb-NO" dirty="0"/>
              <a:t>www.mdg.no</a:t>
            </a:r>
          </a:p>
        </p:txBody>
      </p:sp>
    </p:spTree>
    <p:extLst>
      <p:ext uri="{BB962C8B-B14F-4D97-AF65-F5344CB8AC3E}">
        <p14:creationId xmlns:p14="http://schemas.microsoft.com/office/powerpoint/2010/main" val="119526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12FCCFF-B3FA-4A59-9524-9E6054496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68" y="285750"/>
            <a:ext cx="2244781" cy="2428853"/>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6233DC0C-DD58-4602-A7E3-ED783AB83573}"/>
              </a:ext>
            </a:extLst>
          </p:cNvPr>
          <p:cNvSpPr txBox="1"/>
          <p:nvPr/>
        </p:nvSpPr>
        <p:spPr>
          <a:xfrm>
            <a:off x="770268" y="2714603"/>
            <a:ext cx="3689391" cy="830997"/>
          </a:xfrm>
          <a:prstGeom prst="rect">
            <a:avLst/>
          </a:prstGeom>
          <a:noFill/>
        </p:spPr>
        <p:txBody>
          <a:bodyPr wrap="square" rtlCol="0">
            <a:spAutoFit/>
          </a:bodyPr>
          <a:lstStyle/>
          <a:p>
            <a:endParaRPr lang="nb-NO" dirty="0"/>
          </a:p>
          <a:p>
            <a:r>
              <a:rPr lang="nb-NO" dirty="0"/>
              <a:t>www.roedt.no</a:t>
            </a:r>
          </a:p>
        </p:txBody>
      </p:sp>
      <p:sp>
        <p:nvSpPr>
          <p:cNvPr id="3" name="TekstSylinder 2">
            <a:extLst>
              <a:ext uri="{FF2B5EF4-FFF2-40B4-BE49-F238E27FC236}">
                <a16:creationId xmlns:a16="http://schemas.microsoft.com/office/drawing/2014/main" id="{0E8E1101-E513-4F16-8D86-02C65E1B53CD}"/>
              </a:ext>
            </a:extLst>
          </p:cNvPr>
          <p:cNvSpPr txBox="1"/>
          <p:nvPr/>
        </p:nvSpPr>
        <p:spPr>
          <a:xfrm>
            <a:off x="9230497" y="556054"/>
            <a:ext cx="6051271" cy="8586966"/>
          </a:xfrm>
          <a:prstGeom prst="rect">
            <a:avLst/>
          </a:prstGeom>
          <a:noFill/>
        </p:spPr>
        <p:txBody>
          <a:bodyPr wrap="square" rtlCol="0">
            <a:spAutoFit/>
          </a:bodyPr>
          <a:lstStyle/>
          <a:p>
            <a:r>
              <a:rPr lang="nb-NO" dirty="0"/>
              <a:t>Økte forskjeller og privatisering truer alt det arbeiderbevegelsen har bygget opp i Norge – trygghet, velferd og et sterkt fellesskap. Det gjør at makt og muligheter blir urettferdig fordelt. Folk sorteres etter størrelsen på lommeboka.</a:t>
            </a:r>
          </a:p>
          <a:p>
            <a:endParaRPr lang="nb-NO" dirty="0"/>
          </a:p>
          <a:p>
            <a:r>
              <a:rPr lang="nb-NO" dirty="0"/>
              <a:t>Samfunn bygget på samarbeid og likeverd er mer rettferdige enn samfunn basert på kapitalistisk konkurranse. Fordi fellesskap fungerer. Derfor er kampen mot forskjells-Norge </a:t>
            </a:r>
            <a:r>
              <a:rPr lang="nb-NO" dirty="0" err="1"/>
              <a:t>Rødts</a:t>
            </a:r>
            <a:r>
              <a:rPr lang="nb-NO" dirty="0"/>
              <a:t> aller viktigste sak.</a:t>
            </a:r>
          </a:p>
          <a:p>
            <a:endParaRPr lang="nb-NO" dirty="0"/>
          </a:p>
          <a:p>
            <a:r>
              <a:rPr lang="nb-NO" dirty="0" err="1"/>
              <a:t>Rødts</a:t>
            </a:r>
            <a:r>
              <a:rPr lang="nb-NO" dirty="0"/>
              <a:t> hovedsak er å skape et vendepunkt i kampen mot Forskjells-Norge. Framveksten av Forskjells-Norge handler om at de på toppen får stadig mer, mens vanlige menneskers trygghet svekkes.</a:t>
            </a:r>
          </a:p>
          <a:p>
            <a:endParaRPr lang="nb-NO" dirty="0"/>
          </a:p>
          <a:p>
            <a:r>
              <a:rPr lang="nb-NO" dirty="0" err="1"/>
              <a:t>Rødts</a:t>
            </a:r>
            <a:r>
              <a:rPr lang="nb-NO" dirty="0"/>
              <a:t> stortingsgruppe består av 1 representant</a:t>
            </a:r>
          </a:p>
          <a:p>
            <a:endParaRPr lang="nb-NO" dirty="0"/>
          </a:p>
          <a:p>
            <a:endParaRPr lang="nb-NO" dirty="0"/>
          </a:p>
        </p:txBody>
      </p:sp>
      <p:pic>
        <p:nvPicPr>
          <p:cNvPr id="4100" name="Picture 4" descr="Bjørnar Moxnes: – Bør være et tankekors for Ap - Innenriks">
            <a:extLst>
              <a:ext uri="{FF2B5EF4-FFF2-40B4-BE49-F238E27FC236}">
                <a16:creationId xmlns:a16="http://schemas.microsoft.com/office/drawing/2014/main" id="{7BA0DA05-F42B-45D5-9C36-1AE297C80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68" y="4110184"/>
            <a:ext cx="5291438" cy="297643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5A6AA5FB-09E0-42FE-BA9A-0741B5DD302C}"/>
              </a:ext>
            </a:extLst>
          </p:cNvPr>
          <p:cNvSpPr txBox="1"/>
          <p:nvPr/>
        </p:nvSpPr>
        <p:spPr>
          <a:xfrm>
            <a:off x="770268" y="7426411"/>
            <a:ext cx="5210402" cy="461665"/>
          </a:xfrm>
          <a:prstGeom prst="rect">
            <a:avLst/>
          </a:prstGeom>
          <a:noFill/>
        </p:spPr>
        <p:txBody>
          <a:bodyPr wrap="square" rtlCol="0">
            <a:spAutoFit/>
          </a:bodyPr>
          <a:lstStyle/>
          <a:p>
            <a:r>
              <a:rPr lang="nb-NO" dirty="0" err="1"/>
              <a:t>Rødts</a:t>
            </a:r>
            <a:r>
              <a:rPr lang="nb-NO" dirty="0"/>
              <a:t> leder Bjørnar Moxnes</a:t>
            </a:r>
          </a:p>
        </p:txBody>
      </p:sp>
      <p:sp>
        <p:nvSpPr>
          <p:cNvPr id="5" name="TekstSylinder 4">
            <a:extLst>
              <a:ext uri="{FF2B5EF4-FFF2-40B4-BE49-F238E27FC236}">
                <a16:creationId xmlns:a16="http://schemas.microsoft.com/office/drawing/2014/main" id="{D1F01468-DAE3-4AB2-8290-0BFCB314B0E7}"/>
              </a:ext>
            </a:extLst>
          </p:cNvPr>
          <p:cNvSpPr txBox="1"/>
          <p:nvPr/>
        </p:nvSpPr>
        <p:spPr>
          <a:xfrm>
            <a:off x="4188941" y="1816443"/>
            <a:ext cx="3938265" cy="1015663"/>
          </a:xfrm>
          <a:prstGeom prst="rect">
            <a:avLst/>
          </a:prstGeom>
          <a:noFill/>
        </p:spPr>
        <p:txBody>
          <a:bodyPr wrap="square" rtlCol="0">
            <a:spAutoFit/>
          </a:bodyPr>
          <a:lstStyle/>
          <a:p>
            <a:r>
              <a:rPr lang="nb-NO" sz="2000" dirty="0"/>
              <a:t>Rødt er et norsk sosialistisk politisk parti som ble stiftet 11. mars 2007.</a:t>
            </a:r>
          </a:p>
        </p:txBody>
      </p:sp>
    </p:spTree>
    <p:extLst>
      <p:ext uri="{BB962C8B-B14F-4D97-AF65-F5344CB8AC3E}">
        <p14:creationId xmlns:p14="http://schemas.microsoft.com/office/powerpoint/2010/main" val="2883193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E44FA89-2B9D-42DE-9DDA-8E569B88C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56" y="767019"/>
            <a:ext cx="3427683" cy="2666737"/>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2668BF8E-1C06-4706-AEE4-DCF317C4440B}"/>
              </a:ext>
            </a:extLst>
          </p:cNvPr>
          <p:cNvSpPr txBox="1"/>
          <p:nvPr/>
        </p:nvSpPr>
        <p:spPr>
          <a:xfrm>
            <a:off x="910956" y="3126258"/>
            <a:ext cx="3427683" cy="1200329"/>
          </a:xfrm>
          <a:prstGeom prst="rect">
            <a:avLst/>
          </a:prstGeom>
          <a:noFill/>
        </p:spPr>
        <p:txBody>
          <a:bodyPr wrap="square" rtlCol="0">
            <a:spAutoFit/>
          </a:bodyPr>
          <a:lstStyle/>
          <a:p>
            <a:endParaRPr lang="nb-NO" dirty="0">
              <a:solidFill>
                <a:schemeClr val="bg1"/>
              </a:solidFill>
            </a:endParaRPr>
          </a:p>
          <a:p>
            <a:r>
              <a:rPr lang="nb-NO" dirty="0">
                <a:solidFill>
                  <a:schemeClr val="bg1"/>
                </a:solidFill>
                <a:hlinkClick r:id="rId3">
                  <a:extLst>
                    <a:ext uri="{A12FA001-AC4F-418D-AE19-62706E023703}">
                      <ahyp:hlinkClr xmlns:ahyp="http://schemas.microsoft.com/office/drawing/2018/hyperlinkcolor" val="tx"/>
                    </a:ext>
                  </a:extLst>
                </a:hlinkClick>
              </a:rPr>
              <a:t>www.senterpartiet.no</a:t>
            </a:r>
            <a:endParaRPr lang="nb-NO" dirty="0">
              <a:solidFill>
                <a:schemeClr val="bg1"/>
              </a:solidFill>
            </a:endParaRPr>
          </a:p>
          <a:p>
            <a:endParaRPr lang="nb-NO" dirty="0"/>
          </a:p>
        </p:txBody>
      </p:sp>
      <p:sp>
        <p:nvSpPr>
          <p:cNvPr id="3" name="TekstSylinder 2">
            <a:extLst>
              <a:ext uri="{FF2B5EF4-FFF2-40B4-BE49-F238E27FC236}">
                <a16:creationId xmlns:a16="http://schemas.microsoft.com/office/drawing/2014/main" id="{F0DC7DCC-D496-4E20-BD1F-9FE5840CFCD5}"/>
              </a:ext>
            </a:extLst>
          </p:cNvPr>
          <p:cNvSpPr txBox="1"/>
          <p:nvPr/>
        </p:nvSpPr>
        <p:spPr>
          <a:xfrm>
            <a:off x="8287748" y="1142989"/>
            <a:ext cx="7376984" cy="7478970"/>
          </a:xfrm>
          <a:prstGeom prst="rect">
            <a:avLst/>
          </a:prstGeom>
          <a:noFill/>
        </p:spPr>
        <p:txBody>
          <a:bodyPr wrap="square" rtlCol="0">
            <a:spAutoFit/>
          </a:bodyPr>
          <a:lstStyle/>
          <a:p>
            <a:r>
              <a:rPr lang="nb-NO" dirty="0">
                <a:solidFill>
                  <a:schemeClr val="bg1"/>
                </a:solidFill>
              </a:rPr>
              <a:t>Senterpartiet er et politisk parti i Norge som har grunnlaget sitt i primærnæringene, i første rekke bonde- og fiskerbevegelsene. Partiet ble stiftet på landsmøtet i Norsk </a:t>
            </a:r>
            <a:r>
              <a:rPr lang="nb-NO" dirty="0" err="1">
                <a:solidFill>
                  <a:schemeClr val="bg1"/>
                </a:solidFill>
              </a:rPr>
              <a:t>Landmandsforbund</a:t>
            </a:r>
            <a:r>
              <a:rPr lang="nb-NO" dirty="0">
                <a:solidFill>
                  <a:schemeClr val="bg1"/>
                </a:solidFill>
              </a:rPr>
              <a:t> i 1920 under navnet Bondepartiet, og var det andre klassepartiet i Norge etter Arbeiderpartiet.</a:t>
            </a:r>
          </a:p>
          <a:p>
            <a:endParaRPr lang="nb-NO" dirty="0">
              <a:solidFill>
                <a:schemeClr val="bg1"/>
              </a:solidFill>
            </a:endParaRPr>
          </a:p>
          <a:p>
            <a:r>
              <a:rPr lang="nb-NO" dirty="0">
                <a:solidFill>
                  <a:schemeClr val="bg1"/>
                </a:solidFill>
              </a:rPr>
              <a:t>Senterpartiet vil bygge samfunnet nedenfra. Vi vil arbeide for et samfunn der mennesker kan utvikle seg fritt. Samfunnskontrakten skal oppfylles av myndige mennesker som tar ansvar for eget liv, for fellesskapet og for naturen. Senterpartiets verdigrunnlag er den kristne og humanistiske kulturarven. Hvert menneske er unikt og uerstattelig, og menneskeverdet er ukrenkelig og overordnet andre verdier.</a:t>
            </a:r>
          </a:p>
          <a:p>
            <a:endParaRPr lang="nb-NO" dirty="0">
              <a:solidFill>
                <a:schemeClr val="bg1"/>
              </a:solidFill>
            </a:endParaRPr>
          </a:p>
          <a:p>
            <a:r>
              <a:rPr lang="nb-NO" dirty="0">
                <a:solidFill>
                  <a:schemeClr val="bg1"/>
                </a:solidFill>
              </a:rPr>
              <a:t>Senterpartiets stortingsgruppe består av 19 representanter.</a:t>
            </a:r>
          </a:p>
          <a:p>
            <a:endParaRPr lang="nb-NO" dirty="0">
              <a:solidFill>
                <a:schemeClr val="bg1"/>
              </a:solidFill>
            </a:endParaRPr>
          </a:p>
        </p:txBody>
      </p:sp>
      <p:pic>
        <p:nvPicPr>
          <p:cNvPr id="5124" name="Picture 4" descr="Trygve Slagsvold Vedum">
            <a:extLst>
              <a:ext uri="{FF2B5EF4-FFF2-40B4-BE49-F238E27FC236}">
                <a16:creationId xmlns:a16="http://schemas.microsoft.com/office/drawing/2014/main" id="{E8E8ED38-3C10-4110-AACC-4EC83E828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56" y="4412642"/>
            <a:ext cx="3716334" cy="2760705"/>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a:extLst>
              <a:ext uri="{FF2B5EF4-FFF2-40B4-BE49-F238E27FC236}">
                <a16:creationId xmlns:a16="http://schemas.microsoft.com/office/drawing/2014/main" id="{35DA5722-1E29-44EE-A7B9-C23524653235}"/>
              </a:ext>
            </a:extLst>
          </p:cNvPr>
          <p:cNvSpPr txBox="1"/>
          <p:nvPr/>
        </p:nvSpPr>
        <p:spPr>
          <a:xfrm>
            <a:off x="910956" y="7500551"/>
            <a:ext cx="3716334" cy="646331"/>
          </a:xfrm>
          <a:prstGeom prst="rect">
            <a:avLst/>
          </a:prstGeom>
          <a:noFill/>
        </p:spPr>
        <p:txBody>
          <a:bodyPr wrap="square" rtlCol="0">
            <a:spAutoFit/>
          </a:bodyPr>
          <a:lstStyle/>
          <a:p>
            <a:r>
              <a:rPr lang="nb-NO" sz="1800" dirty="0">
                <a:solidFill>
                  <a:schemeClr val="bg1"/>
                </a:solidFill>
              </a:rPr>
              <a:t>Senterpartiets leder </a:t>
            </a:r>
          </a:p>
          <a:p>
            <a:r>
              <a:rPr lang="nb-NO" sz="1800" dirty="0">
                <a:solidFill>
                  <a:schemeClr val="bg1"/>
                </a:solidFill>
              </a:rPr>
              <a:t>Trygve Slagsvold </a:t>
            </a:r>
            <a:r>
              <a:rPr lang="nb-NO" sz="1800" dirty="0" err="1">
                <a:solidFill>
                  <a:schemeClr val="bg1"/>
                </a:solidFill>
              </a:rPr>
              <a:t>Vedum</a:t>
            </a:r>
            <a:endParaRPr lang="nb-NO" sz="1800" dirty="0">
              <a:solidFill>
                <a:schemeClr val="bg1"/>
              </a:solidFill>
            </a:endParaRPr>
          </a:p>
        </p:txBody>
      </p:sp>
    </p:spTree>
    <p:extLst>
      <p:ext uri="{BB962C8B-B14F-4D97-AF65-F5344CB8AC3E}">
        <p14:creationId xmlns:p14="http://schemas.microsoft.com/office/powerpoint/2010/main" val="1101954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146" name="Picture 2" descr="Bilderesultat for sosialistisk venstreparti">
            <a:extLst>
              <a:ext uri="{FF2B5EF4-FFF2-40B4-BE49-F238E27FC236}">
                <a16:creationId xmlns:a16="http://schemas.microsoft.com/office/drawing/2014/main" id="{DF8C544E-F5A2-4A71-9B1A-59924BCC7C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108" y="827950"/>
            <a:ext cx="4680065" cy="18720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lderesultat for sosialistisk venstreparti">
            <a:extLst>
              <a:ext uri="{FF2B5EF4-FFF2-40B4-BE49-F238E27FC236}">
                <a16:creationId xmlns:a16="http://schemas.microsoft.com/office/drawing/2014/main" id="{A1BCCF08-A7E2-4E61-9086-AB990CC8A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84" y="4711982"/>
            <a:ext cx="4652089" cy="2326045"/>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D0ABA995-2AF2-4959-96E1-B839768F6FB9}"/>
              </a:ext>
            </a:extLst>
          </p:cNvPr>
          <p:cNvSpPr txBox="1"/>
          <p:nvPr/>
        </p:nvSpPr>
        <p:spPr>
          <a:xfrm>
            <a:off x="1572979" y="7143795"/>
            <a:ext cx="3456046" cy="300181"/>
          </a:xfrm>
          <a:prstGeom prst="rect">
            <a:avLst/>
          </a:prstGeom>
          <a:noFill/>
        </p:spPr>
        <p:txBody>
          <a:bodyPr wrap="square" rtlCol="0">
            <a:spAutoFit/>
          </a:bodyPr>
          <a:lstStyle/>
          <a:p>
            <a:pPr algn="ctr"/>
            <a:r>
              <a:rPr lang="nb-NO" sz="1351" b="1" dirty="0"/>
              <a:t>Partiets leder Audun Lysbakken</a:t>
            </a:r>
          </a:p>
        </p:txBody>
      </p:sp>
      <p:sp>
        <p:nvSpPr>
          <p:cNvPr id="4" name="TekstSylinder 3">
            <a:extLst>
              <a:ext uri="{FF2B5EF4-FFF2-40B4-BE49-F238E27FC236}">
                <a16:creationId xmlns:a16="http://schemas.microsoft.com/office/drawing/2014/main" id="{935349CD-07C8-479C-A48E-A3322204C08F}"/>
              </a:ext>
            </a:extLst>
          </p:cNvPr>
          <p:cNvSpPr txBox="1"/>
          <p:nvPr/>
        </p:nvSpPr>
        <p:spPr>
          <a:xfrm>
            <a:off x="7443197" y="1341829"/>
            <a:ext cx="6552088" cy="6740307"/>
          </a:xfrm>
          <a:prstGeom prst="rect">
            <a:avLst/>
          </a:prstGeom>
          <a:noFill/>
        </p:spPr>
        <p:txBody>
          <a:bodyPr wrap="square" rtlCol="0">
            <a:spAutoFit/>
          </a:bodyPr>
          <a:lstStyle/>
          <a:p>
            <a:r>
              <a:rPr lang="nb-NO" dirty="0"/>
              <a:t>SV – Sosialistisk Venstreparti  (stiftet i 1975) er et norsk politisk parti som ifølge sitt arbeidsprogram definerer seg som «et sosialistisk parti, et miljøparti, et fredsparti og et antirasistisk parti».</a:t>
            </a:r>
          </a:p>
          <a:p>
            <a:endParaRPr lang="nb-NO" dirty="0"/>
          </a:p>
          <a:p>
            <a:r>
              <a:rPr lang="nb-NO" dirty="0"/>
              <a:t>Partiet er tilhenger av radikal omfordeling, tiltak mot klimaendringer, likestilling mellom kjønnene, nedrustning, avkriminalisering av ulovlige rusmidler og antirasisme. </a:t>
            </a:r>
          </a:p>
          <a:p>
            <a:endParaRPr lang="nb-NO" dirty="0"/>
          </a:p>
          <a:p>
            <a:r>
              <a:rPr lang="nb-NO" dirty="0"/>
              <a:t>Partiet er motstander av oljeboring i Lofoten og Vesterålen, privatisering og konkurranseutsetting, og norsk medlemskap i NATO, EU og EØS.</a:t>
            </a:r>
          </a:p>
          <a:p>
            <a:endParaRPr lang="nb-NO" dirty="0"/>
          </a:p>
          <a:p>
            <a:r>
              <a:rPr lang="nb-NO" dirty="0"/>
              <a:t>Sosialistisk Venstrepartis stortingsgruppe består av 11 representanter</a:t>
            </a:r>
          </a:p>
        </p:txBody>
      </p:sp>
      <p:sp>
        <p:nvSpPr>
          <p:cNvPr id="3" name="TekstSylinder 2">
            <a:extLst>
              <a:ext uri="{FF2B5EF4-FFF2-40B4-BE49-F238E27FC236}">
                <a16:creationId xmlns:a16="http://schemas.microsoft.com/office/drawing/2014/main" id="{5C365105-8BF9-4C69-8724-7F4D379D51C4}"/>
              </a:ext>
            </a:extLst>
          </p:cNvPr>
          <p:cNvSpPr txBox="1"/>
          <p:nvPr/>
        </p:nvSpPr>
        <p:spPr>
          <a:xfrm>
            <a:off x="1037968" y="3348681"/>
            <a:ext cx="4312508" cy="461665"/>
          </a:xfrm>
          <a:prstGeom prst="rect">
            <a:avLst/>
          </a:prstGeom>
          <a:noFill/>
        </p:spPr>
        <p:txBody>
          <a:bodyPr wrap="square" rtlCol="0">
            <a:spAutoFit/>
          </a:bodyPr>
          <a:lstStyle/>
          <a:p>
            <a:r>
              <a:rPr lang="nb-NO" dirty="0"/>
              <a:t>www.sv.no</a:t>
            </a:r>
          </a:p>
        </p:txBody>
      </p:sp>
    </p:spTree>
    <p:extLst>
      <p:ext uri="{BB962C8B-B14F-4D97-AF65-F5344CB8AC3E}">
        <p14:creationId xmlns:p14="http://schemas.microsoft.com/office/powerpoint/2010/main" val="1824379943"/>
      </p:ext>
    </p:extLst>
  </p:cSld>
  <p:clrMapOvr>
    <a:masterClrMapping/>
  </p:clrMapOvr>
</p:sld>
</file>

<file path=ppt/theme/theme1.xml><?xml version="1.0" encoding="utf-8"?>
<a:theme xmlns:a="http://schemas.openxmlformats.org/drawingml/2006/main" name="Office-tema">
  <a:themeElements>
    <a:clrScheme name="CP Foreningen">
      <a:dk1>
        <a:sysClr val="windowText" lastClr="000000"/>
      </a:dk1>
      <a:lt1>
        <a:sysClr val="window" lastClr="FFFFFF"/>
      </a:lt1>
      <a:dk2>
        <a:srgbClr val="44546A"/>
      </a:dk2>
      <a:lt2>
        <a:srgbClr val="E7E6E6"/>
      </a:lt2>
      <a:accent1>
        <a:srgbClr val="D33352"/>
      </a:accent1>
      <a:accent2>
        <a:srgbClr val="0970B5"/>
      </a:accent2>
      <a:accent3>
        <a:srgbClr val="575757"/>
      </a:accent3>
      <a:accent4>
        <a:srgbClr val="FFC000"/>
      </a:accent4>
      <a:accent5>
        <a:srgbClr val="4472C4"/>
      </a:accent5>
      <a:accent6>
        <a:srgbClr val="70AD47"/>
      </a:accent6>
      <a:hlink>
        <a:srgbClr val="0563C1"/>
      </a:hlink>
      <a:folHlink>
        <a:srgbClr val="954F72"/>
      </a:folHlink>
    </a:clrScheme>
    <a:fontScheme name="CP Foreningen">
      <a:majorFont>
        <a:latin typeface="Texta Heavy"/>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CPForeningen.potx" id="{1D9952DC-7C98-4F32-AAB5-AF491C57C25E}" vid="{4D0042C1-F576-4E01-878D-DA86856503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B2652998C103A46920FDC256DC880CE" ma:contentTypeVersion="13" ma:contentTypeDescription="Opprett et nytt dokument." ma:contentTypeScope="" ma:versionID="e3ec237abc5dc51c9112ce78a2cbe059">
  <xsd:schema xmlns:xsd="http://www.w3.org/2001/XMLSchema" xmlns:xs="http://www.w3.org/2001/XMLSchema" xmlns:p="http://schemas.microsoft.com/office/2006/metadata/properties" xmlns:ns3="fc2a653c-8307-405d-8815-4ee63beaaed7" xmlns:ns4="dee9c499-9bd3-4e21-800d-0ba5bc7bc409" targetNamespace="http://schemas.microsoft.com/office/2006/metadata/properties" ma:root="true" ma:fieldsID="43cb61701ed679b2f3f5cc8cd65823c2" ns3:_="" ns4:_="">
    <xsd:import namespace="fc2a653c-8307-405d-8815-4ee63beaaed7"/>
    <xsd:import namespace="dee9c499-9bd3-4e21-800d-0ba5bc7bc4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a653c-8307-405d-8815-4ee63beaa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9c499-9bd3-4e21-800d-0ba5bc7bc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7DF4C9-946F-4E3B-A8DC-4E361786462E}">
  <ds:schemaRefs>
    <ds:schemaRef ds:uri="http://schemas.microsoft.com/sharepoint/v3/contenttype/forms"/>
  </ds:schemaRefs>
</ds:datastoreItem>
</file>

<file path=customXml/itemProps2.xml><?xml version="1.0" encoding="utf-8"?>
<ds:datastoreItem xmlns:ds="http://schemas.openxmlformats.org/officeDocument/2006/customXml" ds:itemID="{AFF75FB2-0A1A-4DA0-80AB-7E5E1F03D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2a653c-8307-405d-8815-4ee63beaaed7"/>
    <ds:schemaRef ds:uri="dee9c499-9bd3-4e21-800d-0ba5bc7bc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0D0959-0815-4904-88DB-8ABB68390F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PPTmal_CPForeningen</Template>
  <TotalTime>217</TotalTime>
  <Words>1992</Words>
  <Application>Microsoft Office PowerPoint</Application>
  <PresentationFormat>Egendefinert</PresentationFormat>
  <Paragraphs>156</Paragraphs>
  <Slides>19</Slides>
  <Notes>0</Notes>
  <HiddenSlides>0</HiddenSlides>
  <MMClips>0</MMClips>
  <ScaleCrop>false</ScaleCrop>
  <HeadingPairs>
    <vt:vector size="6" baseType="variant">
      <vt:variant>
        <vt:lpstr>Brukte skrifter</vt:lpstr>
      </vt:variant>
      <vt:variant>
        <vt:i4>16</vt:i4>
      </vt:variant>
      <vt:variant>
        <vt:lpstr>Tema</vt:lpstr>
      </vt:variant>
      <vt:variant>
        <vt:i4>1</vt:i4>
      </vt:variant>
      <vt:variant>
        <vt:lpstr>Lysbildetitler</vt:lpstr>
      </vt:variant>
      <vt:variant>
        <vt:i4>19</vt:i4>
      </vt:variant>
    </vt:vector>
  </HeadingPairs>
  <TitlesOfParts>
    <vt:vector size="36" baseType="lpstr">
      <vt:lpstr>Arial</vt:lpstr>
      <vt:lpstr>Calibri</vt:lpstr>
      <vt:lpstr>Campton</vt:lpstr>
      <vt:lpstr>Droid Serif</vt:lpstr>
      <vt:lpstr>Georgia</vt:lpstr>
      <vt:lpstr>GT Pressura</vt:lpstr>
      <vt:lpstr>GT Pressura Bold</vt:lpstr>
      <vt:lpstr>Helvetica Neue</vt:lpstr>
      <vt:lpstr>LeituraSans-Grot2</vt:lpstr>
      <vt:lpstr>LeituraSans-Grot3</vt:lpstr>
      <vt:lpstr>Maison Neue</vt:lpstr>
      <vt:lpstr>Noe Text</vt:lpstr>
      <vt:lpstr>Raleway</vt:lpstr>
      <vt:lpstr>Texta</vt:lpstr>
      <vt:lpstr>Texta Heavy</vt:lpstr>
      <vt:lpstr>Texta Medium</vt:lpstr>
      <vt:lpstr>Office-tema</vt:lpstr>
      <vt:lpstr>De politiske partiene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Charlotte Åsland Larsen</dc:creator>
  <cp:lastModifiedBy>Stein Christian Salvesen</cp:lastModifiedBy>
  <cp:revision>4</cp:revision>
  <dcterms:created xsi:type="dcterms:W3CDTF">2020-04-30T11:58:02Z</dcterms:created>
  <dcterms:modified xsi:type="dcterms:W3CDTF">2020-06-18T16:49:35Z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0x0101001B2652998C103A46920FDC256DC880CE</vt:lpwstr>
  </property>
</Properties>
</file>